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8" r:id="rId6"/>
    <p:sldId id="265" r:id="rId7"/>
    <p:sldId id="261" r:id="rId8"/>
    <p:sldId id="262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44-A31F-48F5-8F05-B59F4A3E640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C67F-9C0A-42DD-8D1E-5C5B5A545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4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44-A31F-48F5-8F05-B59F4A3E640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C67F-9C0A-42DD-8D1E-5C5B5A545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3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44-A31F-48F5-8F05-B59F4A3E640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C67F-9C0A-42DD-8D1E-5C5B5A545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0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44-A31F-48F5-8F05-B59F4A3E640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C67F-9C0A-42DD-8D1E-5C5B5A545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82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44-A31F-48F5-8F05-B59F4A3E640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C67F-9C0A-42DD-8D1E-5C5B5A545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8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44-A31F-48F5-8F05-B59F4A3E640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C67F-9C0A-42DD-8D1E-5C5B5A545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8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44-A31F-48F5-8F05-B59F4A3E640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C67F-9C0A-42DD-8D1E-5C5B5A545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0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44-A31F-48F5-8F05-B59F4A3E640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C67F-9C0A-42DD-8D1E-5C5B5A545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8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44-A31F-48F5-8F05-B59F4A3E640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C67F-9C0A-42DD-8D1E-5C5B5A545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0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44-A31F-48F5-8F05-B59F4A3E640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C67F-9C0A-42DD-8D1E-5C5B5A545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1E44-A31F-48F5-8F05-B59F4A3E640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C67F-9C0A-42DD-8D1E-5C5B5A545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71E44-A31F-48F5-8F05-B59F4A3E640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C67F-9C0A-42DD-8D1E-5C5B5A545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1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конструирование в детском саду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>
            <a:normAutofit fontScale="40000" lnSpcReduction="20000"/>
          </a:bodyPr>
          <a:lstStyle/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	Составитель: воспитатель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Фейсканова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Эльмира Рафаиловна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Чердаклы 2022</a:t>
            </a:r>
          </a:p>
          <a:p>
            <a:pPr algn="r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2160240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632"/>
            <a:ext cx="1772816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96" y="4998243"/>
            <a:ext cx="2736304" cy="16099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3096"/>
            <a:ext cx="2520280" cy="21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актуальность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-технологии значима в свете внедрения ФГОС, так как: - являются великолепным средством для интеллектуального развития дошкольников, обеспечивающих интеграцию образовательных областей предусмотренных программой; - позволяют педагогу сочетать образование, воспитание и развитие дошкольников в режиме игры (учиться и обучаться в игре); - формируют познавательную активность, способствует воспитанию социально-активной личности, формирует навыки общения и сотворчества; - объединяют игру с исследовательской и экспериментальной деятельностью, предоставляют ребенку возможность экспериментировать и созидать свой собственный мир, где нет границ.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80" y="3933056"/>
            <a:ext cx="4788396" cy="273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7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192688"/>
          </a:xfrm>
        </p:spPr>
        <p:txBody>
          <a:bodyPr/>
          <a:lstStyle/>
          <a:p>
            <a:pPr marL="2743200" lvl="6" indent="0" algn="just">
              <a:buNone/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0" lvl="6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современном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мире мы, педагоги, стремимся использовать разнообразные приемы и методы обучения и воспитания, понимая, что сами должны обучаться современным технологиям, ведь наши воспитанники живут в мире компьютеров, Интернета, электроники и автоматики. Они хотят видеть это и в образовательной деятельности, изучать, использовать, понимать. Одним из таких современных методов считается совместная (дошкольники, педагоги и родители) интеграционная деятельность –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LEGO - конструирование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2881189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9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– технология – одна из современных и распространенных педагогических систем, использующая трехмерные модели реального мира и предметно-игровую среду обучения и развития ребенка.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технология – это совокупность приемов и способов конструирования, направленных на реализацию конкретной образовательной цели через систему тщательно продуманных заданий, из разнообразных конструкторов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Она объединяет в себе элементы игры и экспериментирования. Её можно использовать в работе с детьми от 3 до 7 лет.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9" y="1628800"/>
            <a:ext cx="712879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2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LEGO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конструирования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содействовать развитию у детей дошкольного возраста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способностей к техническому творчеству, предоставить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 возможность творческой самореализации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посредством овладения LEGO -конструированием.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рат\Desktop\изображение_viber_2022-05-11_10-59-10-4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600200"/>
            <a:ext cx="324036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Задачи:</a:t>
            </a:r>
          </a:p>
          <a:p>
            <a:pPr marL="0" indent="0" algn="ctr"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1. Познавательная: способствовать развитию познавательного интереса к LEGO- конструированию и робототехнике. 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2. Образовательная: формировать умения и навыки LEGO-конструирования, содействовать приобретению первоначального опыта по решению конструкторских задач. Знакомить дошкольников с техническими аспектами робототехники.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3. Развивающая: развивать творческую активность, воображение, желание творить и изобретать, инициативу и самостоятельность в принятии оптимальных решений в разнообразных ситуациях. Развивать зрительное восприятие, логическое мышление, оперативную память, мелкую моторику, ориентировку в пространстве.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4. Воспитательная: воспитывать коммуникативные способности, дружеские взаимоотношения, дисциплину, чувство ответственности.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41168"/>
            <a:ext cx="3715172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2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конструирования: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доступность и наглядность;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последовательность и систематичность обучения и воспитания;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учёт возрастных и индивидуальных особенностей детей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LEGO-конструирование развивает детское творчество, поощряет к созданию разных вещей из стандартных наборов элементов — настолько разных, насколько далеко может зайти детское воображение. В отличие от компьютерных игр, быстрая смена сюжета, картинок в которых перегружается психика ребенка, конструкторами LEGO дети играют в том темпе, который им удобен, придумывают новые сюжеты вновь и вновь, собирая другие модели. Разнообразие конструкторов  LEGO позволяет заниматься с воспитанниками разного возраста и различных образовательных возможностей: детали разного размера, формы и цвета, люди разных профессий и наций, животные (домашние, дикие, жаркий стран…и т.д.), транспорт, различные механизмы и конструкции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11941"/>
            <a:ext cx="25241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11941"/>
            <a:ext cx="2719387" cy="232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5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Формы организации обучения дошкольников конструированию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Конструирование по образцу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Конструирование по простейшим наглядным схемам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Конструирование по замыслу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Конструирование по теме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7747"/>
            <a:ext cx="2808312" cy="160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79599"/>
            <a:ext cx="3312368" cy="157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2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Использование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LEGO в образовательном процессе 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- конструирование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легко интегрируется практически со всеми областями образовательной деятельности и всесторонне развивает детей. Его можно включать как элемент в структуру НОД по «Речевому развитию», «Чтению художественной литературы», «Развитию элементарных математических представлений», и др. Наглядные модели создаются в ходе разных видов деятельности. Созданные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постройки дети используют в сюжетно-ролевых играх. Они создают условия для развития речи, творчества и благоприятно влияют на эмоциональную сферу.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-элементы могут быть использованы в дидактических играх и упражнениях, направленных на развитие речи, мышления, памяти, тактильное восприятие. Например: «Чудесный мешочек», «Запомни и повтори» и др.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54414"/>
            <a:ext cx="3312368" cy="207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24" y="4454413"/>
            <a:ext cx="3268960" cy="207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1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6–7 лет для технического творчества предлагаются разнообразные виды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-конструкторов, от крупных с простыми соединениями элементов до самых миниатюрных со сложной техникой исполнения. В работе со старшими дошкольниками можно использовать задания в виде графических схем, усложнённые модели будущих построек, работу по замыслу, условиям, разнообразные тематические задания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491966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651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LEGO конструирование в детском саду</vt:lpstr>
      <vt:lpstr>Презентация PowerPoint</vt:lpstr>
      <vt:lpstr>  LEGO – технология – одна из современных и распространенных педагогических систем, использующая трехмерные модели реального мира и предметно-игровую среду обучения и развития ребенка.  </vt:lpstr>
      <vt:lpstr>Цель LEGO - конструирования содействовать развитию у детей дошкольного возраста способностей к техническому творчеству, предоставить им возможность творческой самореализации посредством овладения LEGO -конструированием.</vt:lpstr>
      <vt:lpstr>Презентация PowerPoint</vt:lpstr>
      <vt:lpstr>Презентация PowerPoint</vt:lpstr>
      <vt:lpstr>Формы организации обучения дошкольников конструированию</vt:lpstr>
      <vt:lpstr> Использование LEGO в образовательном процессе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конструирование в детском саду</dc:title>
  <dc:creator>Марат</dc:creator>
  <cp:lastModifiedBy>Марат</cp:lastModifiedBy>
  <cp:revision>12</cp:revision>
  <dcterms:created xsi:type="dcterms:W3CDTF">2022-05-11T06:28:33Z</dcterms:created>
  <dcterms:modified xsi:type="dcterms:W3CDTF">2022-05-11T09:09:53Z</dcterms:modified>
</cp:coreProperties>
</file>