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0" r:id="rId2"/>
    <p:sldMasterId id="2147483662" r:id="rId3"/>
    <p:sldMasterId id="2147483663" r:id="rId4"/>
    <p:sldMasterId id="2147483665" r:id="rId5"/>
  </p:sldMasterIdLst>
  <p:notesMasterIdLst>
    <p:notesMasterId r:id="rId32"/>
  </p:notesMasterIdLst>
  <p:sldIdLst>
    <p:sldId id="257" r:id="rId6"/>
    <p:sldId id="303" r:id="rId7"/>
    <p:sldId id="259" r:id="rId8"/>
    <p:sldId id="295" r:id="rId9"/>
    <p:sldId id="269" r:id="rId10"/>
    <p:sldId id="297" r:id="rId11"/>
    <p:sldId id="270" r:id="rId12"/>
    <p:sldId id="274" r:id="rId13"/>
    <p:sldId id="276" r:id="rId14"/>
    <p:sldId id="277" r:id="rId15"/>
    <p:sldId id="278" r:id="rId16"/>
    <p:sldId id="281" r:id="rId17"/>
    <p:sldId id="279" r:id="rId18"/>
    <p:sldId id="280" r:id="rId19"/>
    <p:sldId id="298" r:id="rId20"/>
    <p:sldId id="284" r:id="rId21"/>
    <p:sldId id="286" r:id="rId22"/>
    <p:sldId id="287" r:id="rId23"/>
    <p:sldId id="305" r:id="rId24"/>
    <p:sldId id="291" r:id="rId25"/>
    <p:sldId id="300" r:id="rId26"/>
    <p:sldId id="299" r:id="rId27"/>
    <p:sldId id="306" r:id="rId28"/>
    <p:sldId id="301" r:id="rId29"/>
    <p:sldId id="308" r:id="rId30"/>
    <p:sldId id="302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1" autoAdjust="0"/>
    <p:restoredTop sz="94660"/>
  </p:normalViewPr>
  <p:slideViewPr>
    <p:cSldViewPr>
      <p:cViewPr varScale="1">
        <p:scale>
          <a:sx n="69" d="100"/>
          <a:sy n="69" d="100"/>
        </p:scale>
        <p:origin x="13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758B362-2A41-41C5-8315-E8131A5AA4B2}" type="datetimeFigureOut">
              <a:rPr lang="ru-RU"/>
              <a:pPr>
                <a:defRPr/>
              </a:pPr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5D2248F-CBEE-4FCE-BAE8-A4C6FB5D1C8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5B9D33-B765-499F-AFBF-8CC8B0F4431B}" type="slidenum">
              <a:rPr lang="ru-R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9121B-ECFE-4BF9-BD4D-0AB01DF90470}" type="slidenum">
              <a:rPr lang="ru-R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411144 w 794"/>
                <a:gd name="T1" fmla="*/ 86777 h 414"/>
                <a:gd name="T2" fmla="*/ 367685 w 794"/>
                <a:gd name="T3" fmla="*/ 69881 h 414"/>
                <a:gd name="T4" fmla="*/ 287994 w 794"/>
                <a:gd name="T5" fmla="*/ 46175 h 414"/>
                <a:gd name="T6" fmla="*/ 36754 w 794"/>
                <a:gd name="T7" fmla="*/ 0 h 414"/>
                <a:gd name="T8" fmla="*/ 11854 w 794"/>
                <a:gd name="T9" fmla="*/ 4375 h 414"/>
                <a:gd name="T10" fmla="*/ 0 w 794"/>
                <a:gd name="T11" fmla="*/ 18250 h 414"/>
                <a:gd name="T12" fmla="*/ 14446 w 794"/>
                <a:gd name="T13" fmla="*/ 34082 h 414"/>
                <a:gd name="T14" fmla="*/ 295141 w 794"/>
                <a:gd name="T15" fmla="*/ 89909 h 414"/>
                <a:gd name="T16" fmla="*/ 356642 w 794"/>
                <a:gd name="T17" fmla="*/ 86334 h 414"/>
                <a:gd name="T18" fmla="*/ 406366 w 794"/>
                <a:gd name="T19" fmla="*/ 90958 h 414"/>
                <a:gd name="T20" fmla="*/ 411144 w 794"/>
                <a:gd name="T21" fmla="*/ 86777 h 414"/>
                <a:gd name="T22" fmla="*/ 411144 w 794"/>
                <a:gd name="T23" fmla="*/ 8677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099 w 1586"/>
                <a:gd name="T1" fmla="*/ 0 h 821"/>
                <a:gd name="T2" fmla="*/ 10677 w 1586"/>
                <a:gd name="T3" fmla="*/ 1767 h 821"/>
                <a:gd name="T4" fmla="*/ 11455 w 1586"/>
                <a:gd name="T5" fmla="*/ 2172 h 821"/>
                <a:gd name="T6" fmla="*/ 12724 w 1586"/>
                <a:gd name="T7" fmla="*/ 2696 h 821"/>
                <a:gd name="T8" fmla="*/ 12556 w 1586"/>
                <a:gd name="T9" fmla="*/ 2795 h 821"/>
                <a:gd name="T10" fmla="*/ 10828 w 1586"/>
                <a:gd name="T11" fmla="*/ 2679 h 821"/>
                <a:gd name="T12" fmla="*/ 9184 w 1586"/>
                <a:gd name="T13" fmla="*/ 2761 h 821"/>
                <a:gd name="T14" fmla="*/ 332 w 1586"/>
                <a:gd name="T15" fmla="*/ 1017 h 821"/>
                <a:gd name="T16" fmla="*/ 0 w 1586"/>
                <a:gd name="T17" fmla="*/ 511 h 821"/>
                <a:gd name="T18" fmla="*/ 368 w 1586"/>
                <a:gd name="T19" fmla="*/ 108 h 821"/>
                <a:gd name="T20" fmla="*/ 1099 w 1586"/>
                <a:gd name="T21" fmla="*/ 0 h 821"/>
                <a:gd name="T22" fmla="*/ 109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126 h 747"/>
                <a:gd name="T2" fmla="*/ 7510 w 1049"/>
                <a:gd name="T3" fmla="*/ 2590 h 747"/>
                <a:gd name="T4" fmla="*/ 7650 w 1049"/>
                <a:gd name="T5" fmla="*/ 1852 h 747"/>
                <a:gd name="T6" fmla="*/ 8545 w 1049"/>
                <a:gd name="T7" fmla="*/ 1464 h 747"/>
                <a:gd name="T8" fmla="*/ 635 w 1049"/>
                <a:gd name="T9" fmla="*/ 0 h 747"/>
                <a:gd name="T10" fmla="*/ 0 w 1049"/>
                <a:gd name="T11" fmla="*/ 439 h 747"/>
                <a:gd name="T12" fmla="*/ 0 w 1049"/>
                <a:gd name="T13" fmla="*/ 1126 h 747"/>
                <a:gd name="T14" fmla="*/ 0 w 1049"/>
                <a:gd name="T15" fmla="*/ 112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875 w 150"/>
                  <a:gd name="T1" fmla="*/ 0 h 173"/>
                  <a:gd name="T2" fmla="*/ 322 w 150"/>
                  <a:gd name="T3" fmla="*/ 238 h 173"/>
                  <a:gd name="T4" fmla="*/ 0 w 150"/>
                  <a:gd name="T5" fmla="*/ 621 h 173"/>
                  <a:gd name="T6" fmla="*/ 637 w 150"/>
                  <a:gd name="T7" fmla="*/ 574 h 173"/>
                  <a:gd name="T8" fmla="*/ 821 w 150"/>
                  <a:gd name="T9" fmla="*/ 303 h 173"/>
                  <a:gd name="T10" fmla="*/ 1197 w 150"/>
                  <a:gd name="T11" fmla="*/ 96 h 173"/>
                  <a:gd name="T12" fmla="*/ 875 w 150"/>
                  <a:gd name="T13" fmla="*/ 0 h 173"/>
                  <a:gd name="T14" fmla="*/ 87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261 w 1684"/>
                  <a:gd name="T1" fmla="*/ 0 h 880"/>
                  <a:gd name="T2" fmla="*/ 510 w 1684"/>
                  <a:gd name="T3" fmla="*/ 179 h 880"/>
                  <a:gd name="T4" fmla="*/ 0 w 1684"/>
                  <a:gd name="T5" fmla="*/ 715 h 880"/>
                  <a:gd name="T6" fmla="*/ 544 w 1684"/>
                  <a:gd name="T7" fmla="*/ 1233 h 880"/>
                  <a:gd name="T8" fmla="*/ 9562 w 1684"/>
                  <a:gd name="T9" fmla="*/ 2979 h 880"/>
                  <a:gd name="T10" fmla="*/ 11505 w 1684"/>
                  <a:gd name="T11" fmla="*/ 2870 h 880"/>
                  <a:gd name="T12" fmla="*/ 13079 w 1684"/>
                  <a:gd name="T13" fmla="*/ 3024 h 880"/>
                  <a:gd name="T14" fmla="*/ 13625 w 1684"/>
                  <a:gd name="T15" fmla="*/ 2779 h 880"/>
                  <a:gd name="T16" fmla="*/ 12151 w 1684"/>
                  <a:gd name="T17" fmla="*/ 2281 h 880"/>
                  <a:gd name="T18" fmla="*/ 11552 w 1684"/>
                  <a:gd name="T19" fmla="*/ 1762 h 880"/>
                  <a:gd name="T20" fmla="*/ 11080 w 1684"/>
                  <a:gd name="T21" fmla="*/ 1811 h 880"/>
                  <a:gd name="T22" fmla="*/ 11641 w 1684"/>
                  <a:gd name="T23" fmla="*/ 2281 h 880"/>
                  <a:gd name="T24" fmla="*/ 12767 w 1684"/>
                  <a:gd name="T25" fmla="*/ 2782 h 880"/>
                  <a:gd name="T26" fmla="*/ 11434 w 1684"/>
                  <a:gd name="T27" fmla="*/ 2704 h 880"/>
                  <a:gd name="T28" fmla="*/ 9861 w 1684"/>
                  <a:gd name="T29" fmla="*/ 2795 h 880"/>
                  <a:gd name="T30" fmla="*/ 10152 w 1684"/>
                  <a:gd name="T31" fmla="*/ 2232 h 880"/>
                  <a:gd name="T32" fmla="*/ 10826 w 1684"/>
                  <a:gd name="T33" fmla="*/ 1849 h 880"/>
                  <a:gd name="T34" fmla="*/ 10037 w 1684"/>
                  <a:gd name="T35" fmla="*/ 1897 h 880"/>
                  <a:gd name="T36" fmla="*/ 9425 w 1684"/>
                  <a:gd name="T37" fmla="*/ 2262 h 880"/>
                  <a:gd name="T38" fmla="*/ 9217 w 1684"/>
                  <a:gd name="T39" fmla="*/ 2720 h 880"/>
                  <a:gd name="T40" fmla="*/ 867 w 1684"/>
                  <a:gd name="T41" fmla="*/ 1065 h 880"/>
                  <a:gd name="T42" fmla="*/ 646 w 1684"/>
                  <a:gd name="T43" fmla="*/ 738 h 880"/>
                  <a:gd name="T44" fmla="*/ 833 w 1684"/>
                  <a:gd name="T45" fmla="*/ 328 h 880"/>
                  <a:gd name="T46" fmla="*/ 1753 w 1684"/>
                  <a:gd name="T47" fmla="*/ 0 h 880"/>
                  <a:gd name="T48" fmla="*/ 1261 w 1684"/>
                  <a:gd name="T49" fmla="*/ 0 h 880"/>
                  <a:gd name="T50" fmla="*/ 126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810 w 1190"/>
                  <a:gd name="T1" fmla="*/ 0 h 500"/>
                  <a:gd name="T2" fmla="*/ 9627 w 1190"/>
                  <a:gd name="T3" fmla="*/ 1680 h 500"/>
                  <a:gd name="T4" fmla="*/ 8699 w 1190"/>
                  <a:gd name="T5" fmla="*/ 1714 h 500"/>
                  <a:gd name="T6" fmla="*/ 0 w 1190"/>
                  <a:gd name="T7" fmla="*/ 92 h 500"/>
                  <a:gd name="T8" fmla="*/ 810 w 1190"/>
                  <a:gd name="T9" fmla="*/ 0 h 500"/>
                  <a:gd name="T10" fmla="*/ 81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948 w 160"/>
                  <a:gd name="T1" fmla="*/ 0 h 335"/>
                  <a:gd name="T2" fmla="*/ 155 w 160"/>
                  <a:gd name="T3" fmla="*/ 359 h 335"/>
                  <a:gd name="T4" fmla="*/ 0 w 160"/>
                  <a:gd name="T5" fmla="*/ 771 h 335"/>
                  <a:gd name="T6" fmla="*/ 272 w 160"/>
                  <a:gd name="T7" fmla="*/ 1055 h 335"/>
                  <a:gd name="T8" fmla="*/ 765 w 160"/>
                  <a:gd name="T9" fmla="*/ 1125 h 335"/>
                  <a:gd name="T10" fmla="*/ 620 w 160"/>
                  <a:gd name="T11" fmla="*/ 515 h 335"/>
                  <a:gd name="T12" fmla="*/ 1304 w 160"/>
                  <a:gd name="T13" fmla="*/ 59 h 335"/>
                  <a:gd name="T14" fmla="*/ 948 w 160"/>
                  <a:gd name="T15" fmla="*/ 0 h 335"/>
                  <a:gd name="T16" fmla="*/ 94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14 w 489"/>
                  <a:gd name="T1" fmla="*/ 119 h 296"/>
                  <a:gd name="T2" fmla="*/ 1272 w 489"/>
                  <a:gd name="T3" fmla="*/ 229 h 296"/>
                  <a:gd name="T4" fmla="*/ 2580 w 489"/>
                  <a:gd name="T5" fmla="*/ 475 h 296"/>
                  <a:gd name="T6" fmla="*/ 3504 w 489"/>
                  <a:gd name="T7" fmla="*/ 842 h 296"/>
                  <a:gd name="T8" fmla="*/ 2596 w 489"/>
                  <a:gd name="T9" fmla="*/ 796 h 296"/>
                  <a:gd name="T10" fmla="*/ 1104 w 489"/>
                  <a:gd name="T11" fmla="*/ 505 h 296"/>
                  <a:gd name="T12" fmla="*/ 397 w 489"/>
                  <a:gd name="T13" fmla="*/ 277 h 296"/>
                  <a:gd name="T14" fmla="*/ 849 w 489"/>
                  <a:gd name="T15" fmla="*/ 564 h 296"/>
                  <a:gd name="T16" fmla="*/ 2165 w 489"/>
                  <a:gd name="T17" fmla="*/ 933 h 296"/>
                  <a:gd name="T18" fmla="*/ 3708 w 489"/>
                  <a:gd name="T19" fmla="*/ 1026 h 296"/>
                  <a:gd name="T20" fmla="*/ 3892 w 489"/>
                  <a:gd name="T21" fmla="*/ 775 h 296"/>
                  <a:gd name="T22" fmla="*/ 3137 w 489"/>
                  <a:gd name="T23" fmla="*/ 416 h 296"/>
                  <a:gd name="T24" fmla="*/ 1352 w 489"/>
                  <a:gd name="T25" fmla="*/ 59 h 296"/>
                  <a:gd name="T26" fmla="*/ 0 w 489"/>
                  <a:gd name="T27" fmla="*/ 0 h 296"/>
                  <a:gd name="T28" fmla="*/ 114 w 489"/>
                  <a:gd name="T29" fmla="*/ 119 h 296"/>
                  <a:gd name="T30" fmla="*/ 114 w 489"/>
                  <a:gd name="T31" fmla="*/ 11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6863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96 w 794"/>
                <a:gd name="T1" fmla="*/ 50 h 414"/>
                <a:gd name="T2" fmla="*/ 176 w 794"/>
                <a:gd name="T3" fmla="*/ 40 h 414"/>
                <a:gd name="T4" fmla="*/ 137 w 794"/>
                <a:gd name="T5" fmla="*/ 26 h 414"/>
                <a:gd name="T6" fmla="*/ 17 w 794"/>
                <a:gd name="T7" fmla="*/ 0 h 414"/>
                <a:gd name="T8" fmla="*/ 6 w 794"/>
                <a:gd name="T9" fmla="*/ 3 h 414"/>
                <a:gd name="T10" fmla="*/ 0 w 794"/>
                <a:gd name="T11" fmla="*/ 11 h 414"/>
                <a:gd name="T12" fmla="*/ 6 w 794"/>
                <a:gd name="T13" fmla="*/ 20 h 414"/>
                <a:gd name="T14" fmla="*/ 141 w 794"/>
                <a:gd name="T15" fmla="*/ 52 h 414"/>
                <a:gd name="T16" fmla="*/ 170 w 794"/>
                <a:gd name="T17" fmla="*/ 49 h 414"/>
                <a:gd name="T18" fmla="*/ 195 w 794"/>
                <a:gd name="T19" fmla="*/ 52 h 414"/>
                <a:gd name="T20" fmla="*/ 196 w 794"/>
                <a:gd name="T21" fmla="*/ 50 h 414"/>
                <a:gd name="T22" fmla="*/ 196 w 794"/>
                <a:gd name="T23" fmla="*/ 5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1 h 821"/>
                <a:gd name="T4" fmla="*/ 6 w 1586"/>
                <a:gd name="T5" fmla="*/ 1 h 821"/>
                <a:gd name="T6" fmla="*/ 6 w 1586"/>
                <a:gd name="T7" fmla="*/ 1 h 821"/>
                <a:gd name="T8" fmla="*/ 6 w 1586"/>
                <a:gd name="T9" fmla="*/ 2 h 821"/>
                <a:gd name="T10" fmla="*/ 5 w 1586"/>
                <a:gd name="T11" fmla="*/ 1 h 821"/>
                <a:gd name="T12" fmla="*/ 4 w 1586"/>
                <a:gd name="T13" fmla="*/ 2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4999" y="2913"/>
              <a:ext cx="416" cy="265"/>
            </a:xfrm>
            <a:custGeom>
              <a:avLst/>
              <a:gdLst>
                <a:gd name="T0" fmla="*/ 0 w 1049"/>
                <a:gd name="T1" fmla="*/ 1 h 747"/>
                <a:gd name="T2" fmla="*/ 4 w 1049"/>
                <a:gd name="T3" fmla="*/ 1 h 747"/>
                <a:gd name="T4" fmla="*/ 4 w 1049"/>
                <a:gd name="T5" fmla="*/ 1 h 747"/>
                <a:gd name="T6" fmla="*/ 4 w 1049"/>
                <a:gd name="T7" fmla="*/ 1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1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1 h 880"/>
                  <a:gd name="T8" fmla="*/ 4 w 1684"/>
                  <a:gd name="T9" fmla="*/ 2 h 880"/>
                  <a:gd name="T10" fmla="*/ 6 w 1684"/>
                  <a:gd name="T11" fmla="*/ 2 h 880"/>
                  <a:gd name="T12" fmla="*/ 6 w 1684"/>
                  <a:gd name="T13" fmla="*/ 2 h 880"/>
                  <a:gd name="T14" fmla="*/ 7 w 1684"/>
                  <a:gd name="T15" fmla="*/ 2 h 880"/>
                  <a:gd name="T16" fmla="*/ 6 w 1684"/>
                  <a:gd name="T17" fmla="*/ 1 h 880"/>
                  <a:gd name="T18" fmla="*/ 6 w 1684"/>
                  <a:gd name="T19" fmla="*/ 1 h 880"/>
                  <a:gd name="T20" fmla="*/ 5 w 1684"/>
                  <a:gd name="T21" fmla="*/ 1 h 880"/>
                  <a:gd name="T22" fmla="*/ 6 w 1684"/>
                  <a:gd name="T23" fmla="*/ 1 h 880"/>
                  <a:gd name="T24" fmla="*/ 6 w 1684"/>
                  <a:gd name="T25" fmla="*/ 2 h 880"/>
                  <a:gd name="T26" fmla="*/ 6 w 1684"/>
                  <a:gd name="T27" fmla="*/ 1 h 880"/>
                  <a:gd name="T28" fmla="*/ 5 w 1684"/>
                  <a:gd name="T29" fmla="*/ 2 h 880"/>
                  <a:gd name="T30" fmla="*/ 5 w 1684"/>
                  <a:gd name="T31" fmla="*/ 1 h 880"/>
                  <a:gd name="T32" fmla="*/ 5 w 1684"/>
                  <a:gd name="T33" fmla="*/ 1 h 880"/>
                  <a:gd name="T34" fmla="*/ 5 w 1684"/>
                  <a:gd name="T35" fmla="*/ 1 h 880"/>
                  <a:gd name="T36" fmla="*/ 4 w 1684"/>
                  <a:gd name="T37" fmla="*/ 1 h 880"/>
                  <a:gd name="T38" fmla="*/ 4 w 1684"/>
                  <a:gd name="T39" fmla="*/ 1 h 880"/>
                  <a:gd name="T40" fmla="*/ 0 w 1684"/>
                  <a:gd name="T41" fmla="*/ 1 h 880"/>
                  <a:gd name="T42" fmla="*/ 0 w 1684"/>
                  <a:gd name="T43" fmla="*/ 0 h 880"/>
                  <a:gd name="T44" fmla="*/ 0 w 1684"/>
                  <a:gd name="T45" fmla="*/ 0 h 880"/>
                  <a:gd name="T46" fmla="*/ 1 w 1684"/>
                  <a:gd name="T47" fmla="*/ 0 h 880"/>
                  <a:gd name="T48" fmla="*/ 1 w 1684"/>
                  <a:gd name="T49" fmla="*/ 0 h 880"/>
                  <a:gd name="T50" fmla="*/ 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5 w 1190"/>
                  <a:gd name="T3" fmla="*/ 1 h 500"/>
                  <a:gd name="T4" fmla="*/ 4 w 1190"/>
                  <a:gd name="T5" fmla="*/ 1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1 h 335"/>
                  <a:gd name="T8" fmla="*/ 0 w 160"/>
                  <a:gd name="T9" fmla="*/ 1 h 335"/>
                  <a:gd name="T10" fmla="*/ 0 w 160"/>
                  <a:gd name="T11" fmla="*/ 0 h 335"/>
                  <a:gd name="T12" fmla="*/ 1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1 w 489"/>
                  <a:gd name="T3" fmla="*/ 0 h 296"/>
                  <a:gd name="T4" fmla="*/ 1 w 489"/>
                  <a:gd name="T5" fmla="*/ 0 h 296"/>
                  <a:gd name="T6" fmla="*/ 2 w 489"/>
                  <a:gd name="T7" fmla="*/ 0 h 296"/>
                  <a:gd name="T8" fmla="*/ 1 w 489"/>
                  <a:gd name="T9" fmla="*/ 0 h 296"/>
                  <a:gd name="T10" fmla="*/ 1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1 w 489"/>
                  <a:gd name="T17" fmla="*/ 0 h 296"/>
                  <a:gd name="T18" fmla="*/ 2 w 489"/>
                  <a:gd name="T19" fmla="*/ 1 h 296"/>
                  <a:gd name="T20" fmla="*/ 2 w 489"/>
                  <a:gd name="T21" fmla="*/ 0 h 296"/>
                  <a:gd name="T22" fmla="*/ 2 w 489"/>
                  <a:gd name="T23" fmla="*/ 0 h 296"/>
                  <a:gd name="T24" fmla="*/ 1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BC5C3-3D78-4E9D-A31F-4BE6E30A6B0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754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9065-0B3C-4DC1-B109-A497AE2F8AF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212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DAFF4-AF8F-496E-8A71-BCF995CA671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00545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F927-1B66-44F2-B729-16720464B44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8855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3E3DE-E72B-427B-AD19-C978DC45C25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64796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013 h 2182"/>
                <a:gd name="T4" fmla="*/ 7284 w 4897"/>
                <a:gd name="T5" fmla="*/ 1013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91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34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220B-7031-4D84-B04D-A4B2962D743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13119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3BCE0-47A6-4718-B69A-E96C9E50753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122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59522-C23B-4684-A535-8C1E61AD607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1805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569A1-104A-4B89-BD95-0438967D40F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20651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6692-14C8-49F5-A4A0-485D5E43AE1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7883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E6F3-776E-43D0-BBF1-55BBBDE7CC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81773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326FB-F61F-4A99-A990-565B637B676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857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CA4E-560F-49F5-A052-EF2279EDE05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23201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A28E-2EBD-455C-9E52-ED839C6916D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7713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1AC85-E427-4580-A686-563D119B61A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9300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B16D-8934-4227-921F-C1DDDCE8A7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24827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13890-C261-4009-B485-104B3B2C360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42741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064C8-F081-4E53-9293-BC71A66C884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0212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84BE9-AFEB-4A1C-9083-5F24144B7C5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64661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BF78-10AD-40E5-BF51-1813CA73A8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586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B6575-ED62-414A-8CD8-30391D170B7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3593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77E7E-07E5-4EEB-BEC8-E4B25392254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3634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F6943-98C4-4B3C-98A0-8FB1E6C1D94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53714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4E4AC-DF81-4A69-AD0C-E01C8AA72AE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70970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8CBE-6479-43BE-B057-9D5E65FE1C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74143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9D7F-DCBF-40A6-A20A-529D86DEED3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42976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3661-935C-44F7-9E36-7DA42FE12A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88347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04EF4-EA36-4CD0-8313-60F15CCD2FF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83699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44F50-6F1E-47A9-9103-0BF855E4CF4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4829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8773-D2D7-43D1-9BF4-AFB396ADC32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30995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956C2-7D01-4A61-8D91-DEB245F1A9E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680972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6FC9-8432-4FA9-84D5-61A86541B8A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525977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F53DB-DE60-4B10-8432-DE9F0986684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7664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91CE2-33BA-4231-9DF5-02D119E07D6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95799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453C0-6225-41B1-B5B9-F144AF054AF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79138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60CD5-7A6B-44B9-A048-5C0D3BCD86E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11306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46B5C-CDC9-4705-B28F-536208C75B0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69561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E29F-E4FC-4C16-B9CD-8DEDF8AF994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15896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916EF-48E9-427E-A1B3-5835AEC158D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48599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782E4-C1C7-42E8-BBCC-C40F99DB9A6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825141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91B2-F57F-4A9B-80E7-92BA3963D63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31469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D6CD2-6694-4DCA-BA88-1F18B4D0970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12470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2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2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7E986-0FC7-452B-8C5C-61B010B32FE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362030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3B322-D51D-428B-8F40-9C4E8360E3A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611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1D54-A5BF-4FB8-A419-DF3EE50AF75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620182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19B3F-0282-42E8-B5E2-52E8E1DC8A3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654055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A50D4-5283-475C-B0D9-BD508350910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17964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D3485-89A2-4C42-88AA-AAC95AE584B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76140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F985-F23F-42B7-87EB-7849EE05AD9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228824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B5F20-09FF-483B-AB43-26AE03629BA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03678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4E7F-C7D6-4905-AF43-B095ECF2055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71020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1069-26D1-46C0-B9E9-2E979192401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35357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5FCFA-CA5F-4977-905A-67E716C177F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72007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67924-207B-4CD1-A861-D5E5B60305A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14745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4B73-96BC-4624-BA03-4773F1D466E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1907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01C06-049F-4B5E-BC3D-0179C3EA881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315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0964B-DC9D-4121-9A99-F450DE9625A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0631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B05E-36DB-4A9F-B86A-13424F99EE0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58870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CF2F1-C4A0-4F0F-A752-CC175E78404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94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8751" y="-15875"/>
            <a:ext cx="1162050" cy="2085975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8B378E4-BAE5-46B3-9E46-07BC39FFCE6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6063" y="23813"/>
            <a:ext cx="1165225" cy="2098675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5 w 2177"/>
                <a:gd name="T1" fmla="*/ 20 h 1298"/>
                <a:gd name="T2" fmla="*/ 23 w 2177"/>
                <a:gd name="T3" fmla="*/ 18 h 1298"/>
                <a:gd name="T4" fmla="*/ 21 w 2177"/>
                <a:gd name="T5" fmla="*/ 8 h 1298"/>
                <a:gd name="T6" fmla="*/ 34 w 2177"/>
                <a:gd name="T7" fmla="*/ 6 h 1298"/>
                <a:gd name="T8" fmla="*/ 35 w 2177"/>
                <a:gd name="T9" fmla="*/ 4 h 1298"/>
                <a:gd name="T10" fmla="*/ 33 w 2177"/>
                <a:gd name="T11" fmla="*/ 2 h 1298"/>
                <a:gd name="T12" fmla="*/ 20 w 2177"/>
                <a:gd name="T13" fmla="*/ 4 h 1298"/>
                <a:gd name="T14" fmla="*/ 20 w 2177"/>
                <a:gd name="T15" fmla="*/ 1 h 1298"/>
                <a:gd name="T16" fmla="*/ 17 w 2177"/>
                <a:gd name="T17" fmla="*/ 0 h 1298"/>
                <a:gd name="T18" fmla="*/ 15 w 2177"/>
                <a:gd name="T19" fmla="*/ 1 h 1298"/>
                <a:gd name="T20" fmla="*/ 14 w 2177"/>
                <a:gd name="T21" fmla="*/ 2 h 1298"/>
                <a:gd name="T22" fmla="*/ 15 w 2177"/>
                <a:gd name="T23" fmla="*/ 5 h 1298"/>
                <a:gd name="T24" fmla="*/ 11 w 2177"/>
                <a:gd name="T25" fmla="*/ 7 h 1298"/>
                <a:gd name="T26" fmla="*/ 16 w 2177"/>
                <a:gd name="T27" fmla="*/ 8 h 1298"/>
                <a:gd name="T28" fmla="*/ 18 w 2177"/>
                <a:gd name="T29" fmla="*/ 14 h 1298"/>
                <a:gd name="T30" fmla="*/ 3 w 2177"/>
                <a:gd name="T31" fmla="*/ 8 h 1298"/>
                <a:gd name="T32" fmla="*/ 1 w 2177"/>
                <a:gd name="T33" fmla="*/ 8 h 1298"/>
                <a:gd name="T34" fmla="*/ 0 w 2177"/>
                <a:gd name="T35" fmla="*/ 10 h 1298"/>
                <a:gd name="T36" fmla="*/ 1 w 2177"/>
                <a:gd name="T37" fmla="*/ 13 h 1298"/>
                <a:gd name="T38" fmla="*/ 18 w 2177"/>
                <a:gd name="T39" fmla="*/ 21 h 1298"/>
                <a:gd name="T40" fmla="*/ 22 w 2177"/>
                <a:gd name="T41" fmla="*/ 20 h 1298"/>
                <a:gd name="T42" fmla="*/ 25 w 2177"/>
                <a:gd name="T43" fmla="*/ 21 h 1298"/>
                <a:gd name="T44" fmla="*/ 25 w 2177"/>
                <a:gd name="T45" fmla="*/ 20 h 1298"/>
                <a:gd name="T46" fmla="*/ 25 w 2177"/>
                <a:gd name="T47" fmla="*/ 2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 w 143"/>
                <a:gd name="T3" fmla="*/ 0 h 258"/>
                <a:gd name="T4" fmla="*/ 2 w 143"/>
                <a:gd name="T5" fmla="*/ 4 h 258"/>
                <a:gd name="T6" fmla="*/ 0 w 143"/>
                <a:gd name="T7" fmla="*/ 5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2 w 1586"/>
                <a:gd name="T1" fmla="*/ 0 h 821"/>
                <a:gd name="T2" fmla="*/ 20 w 1586"/>
                <a:gd name="T3" fmla="*/ 8 h 821"/>
                <a:gd name="T4" fmla="*/ 22 w 1586"/>
                <a:gd name="T5" fmla="*/ 9 h 821"/>
                <a:gd name="T6" fmla="*/ 24 w 1586"/>
                <a:gd name="T7" fmla="*/ 12 h 821"/>
                <a:gd name="T8" fmla="*/ 24 w 1586"/>
                <a:gd name="T9" fmla="*/ 12 h 821"/>
                <a:gd name="T10" fmla="*/ 21 w 1586"/>
                <a:gd name="T11" fmla="*/ 12 h 821"/>
                <a:gd name="T12" fmla="*/ 17 w 1586"/>
                <a:gd name="T13" fmla="*/ 12 h 821"/>
                <a:gd name="T14" fmla="*/ 0 w 1586"/>
                <a:gd name="T15" fmla="*/ 4 h 821"/>
                <a:gd name="T16" fmla="*/ 0 w 1586"/>
                <a:gd name="T17" fmla="*/ 2 h 821"/>
                <a:gd name="T18" fmla="*/ 0 w 1586"/>
                <a:gd name="T19" fmla="*/ 0 h 821"/>
                <a:gd name="T20" fmla="*/ 2 w 1586"/>
                <a:gd name="T21" fmla="*/ 0 h 821"/>
                <a:gd name="T22" fmla="*/ 2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6 h 747"/>
                <a:gd name="T2" fmla="*/ 15 w 1049"/>
                <a:gd name="T3" fmla="*/ 12 h 747"/>
                <a:gd name="T4" fmla="*/ 15 w 1049"/>
                <a:gd name="T5" fmla="*/ 9 h 747"/>
                <a:gd name="T6" fmla="*/ 17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6 h 747"/>
                <a:gd name="T14" fmla="*/ 0 w 1049"/>
                <a:gd name="T15" fmla="*/ 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2 w 272"/>
                <a:gd name="T3" fmla="*/ 0 h 241"/>
                <a:gd name="T4" fmla="*/ 3 w 272"/>
                <a:gd name="T5" fmla="*/ 1 h 241"/>
                <a:gd name="T6" fmla="*/ 4 w 272"/>
                <a:gd name="T7" fmla="*/ 3 h 241"/>
                <a:gd name="T8" fmla="*/ 2 w 272"/>
                <a:gd name="T9" fmla="*/ 3 h 241"/>
                <a:gd name="T10" fmla="*/ 0 w 272"/>
                <a:gd name="T11" fmla="*/ 4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 w 152"/>
                <a:gd name="T1" fmla="*/ 1 h 224"/>
                <a:gd name="T2" fmla="*/ 3 w 152"/>
                <a:gd name="T3" fmla="*/ 4 h 224"/>
                <a:gd name="T4" fmla="*/ 0 w 152"/>
                <a:gd name="T5" fmla="*/ 1 h 224"/>
                <a:gd name="T6" fmla="*/ 2 w 152"/>
                <a:gd name="T7" fmla="*/ 0 h 224"/>
                <a:gd name="T8" fmla="*/ 3 w 152"/>
                <a:gd name="T9" fmla="*/ 1 h 224"/>
                <a:gd name="T10" fmla="*/ 3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 h 764"/>
                <a:gd name="T2" fmla="*/ 2 w 386"/>
                <a:gd name="T3" fmla="*/ 0 h 764"/>
                <a:gd name="T4" fmla="*/ 4 w 386"/>
                <a:gd name="T5" fmla="*/ 1 h 764"/>
                <a:gd name="T6" fmla="*/ 7 w 386"/>
                <a:gd name="T7" fmla="*/ 12 h 764"/>
                <a:gd name="T8" fmla="*/ 5 w 386"/>
                <a:gd name="T9" fmla="*/ 12 h 764"/>
                <a:gd name="T10" fmla="*/ 3 w 386"/>
                <a:gd name="T11" fmla="*/ 11 h 764"/>
                <a:gd name="T12" fmla="*/ 0 w 386"/>
                <a:gd name="T13" fmla="*/ 2 h 764"/>
                <a:gd name="T14" fmla="*/ 0 w 386"/>
                <a:gd name="T15" fmla="*/ 2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1 w 728"/>
                <a:gd name="T1" fmla="*/ 0 h 348"/>
                <a:gd name="T2" fmla="*/ 0 w 728"/>
                <a:gd name="T3" fmla="*/ 2 h 348"/>
                <a:gd name="T4" fmla="*/ 1 w 728"/>
                <a:gd name="T5" fmla="*/ 6 h 348"/>
                <a:gd name="T6" fmla="*/ 12 w 728"/>
                <a:gd name="T7" fmla="*/ 4 h 348"/>
                <a:gd name="T8" fmla="*/ 12 w 728"/>
                <a:gd name="T9" fmla="*/ 1 h 348"/>
                <a:gd name="T10" fmla="*/ 11 w 728"/>
                <a:gd name="T11" fmla="*/ 0 h 348"/>
                <a:gd name="T12" fmla="*/ 1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5 w 312"/>
                <a:gd name="T1" fmla="*/ 0 h 135"/>
                <a:gd name="T2" fmla="*/ 0 w 312"/>
                <a:gd name="T3" fmla="*/ 1 h 135"/>
                <a:gd name="T4" fmla="*/ 5 w 312"/>
                <a:gd name="T5" fmla="*/ 2 h 135"/>
                <a:gd name="T6" fmla="*/ 5 w 312"/>
                <a:gd name="T7" fmla="*/ 0 h 135"/>
                <a:gd name="T8" fmla="*/ 5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 h 175"/>
                    <a:gd name="T2" fmla="*/ 2 w 313"/>
                    <a:gd name="T3" fmla="*/ 0 h 175"/>
                    <a:gd name="T4" fmla="*/ 4 w 313"/>
                    <a:gd name="T5" fmla="*/ 0 h 175"/>
                    <a:gd name="T6" fmla="*/ 5 w 313"/>
                    <a:gd name="T7" fmla="*/ 0 h 175"/>
                    <a:gd name="T8" fmla="*/ 5 w 313"/>
                    <a:gd name="T9" fmla="*/ 1 h 175"/>
                    <a:gd name="T10" fmla="*/ 3 w 313"/>
                    <a:gd name="T11" fmla="*/ 1 h 175"/>
                    <a:gd name="T12" fmla="*/ 2 w 313"/>
                    <a:gd name="T13" fmla="*/ 1 h 175"/>
                    <a:gd name="T14" fmla="*/ 1 w 313"/>
                    <a:gd name="T15" fmla="*/ 2 h 175"/>
                    <a:gd name="T16" fmla="*/ 0 w 313"/>
                    <a:gd name="T17" fmla="*/ 1 h 175"/>
                    <a:gd name="T18" fmla="*/ 0 w 313"/>
                    <a:gd name="T19" fmla="*/ 1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3 w 230"/>
                    <a:gd name="T3" fmla="*/ 5 h 266"/>
                    <a:gd name="T4" fmla="*/ 4 w 230"/>
                    <a:gd name="T5" fmla="*/ 4 h 266"/>
                    <a:gd name="T6" fmla="*/ 4 w 230"/>
                    <a:gd name="T7" fmla="*/ 1 h 266"/>
                    <a:gd name="T8" fmla="*/ 3 w 230"/>
                    <a:gd name="T9" fmla="*/ 0 h 266"/>
                    <a:gd name="T10" fmla="*/ 3 w 230"/>
                    <a:gd name="T11" fmla="*/ 4 h 266"/>
                    <a:gd name="T12" fmla="*/ 2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2 h 234"/>
                    <a:gd name="T4" fmla="*/ 0 w 87"/>
                    <a:gd name="T5" fmla="*/ 3 h 234"/>
                    <a:gd name="T6" fmla="*/ 0 w 87"/>
                    <a:gd name="T7" fmla="*/ 4 h 234"/>
                    <a:gd name="T8" fmla="*/ 1 w 87"/>
                    <a:gd name="T9" fmla="*/ 4 h 234"/>
                    <a:gd name="T10" fmla="*/ 1 w 87"/>
                    <a:gd name="T11" fmla="*/ 2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 w 1190"/>
                  <a:gd name="T1" fmla="*/ 0 h 500"/>
                  <a:gd name="T2" fmla="*/ 19 w 1190"/>
                  <a:gd name="T3" fmla="*/ 8 h 500"/>
                  <a:gd name="T4" fmla="*/ 17 w 1190"/>
                  <a:gd name="T5" fmla="*/ 8 h 500"/>
                  <a:gd name="T6" fmla="*/ 0 w 1190"/>
                  <a:gd name="T7" fmla="*/ 1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2 w 489"/>
                  <a:gd name="T3" fmla="*/ 2 h 296"/>
                  <a:gd name="T4" fmla="*/ 5 w 489"/>
                  <a:gd name="T5" fmla="*/ 3 h 296"/>
                  <a:gd name="T6" fmla="*/ 6 w 489"/>
                  <a:gd name="T7" fmla="*/ 4 h 296"/>
                  <a:gd name="T8" fmla="*/ 5 w 489"/>
                  <a:gd name="T9" fmla="*/ 4 h 296"/>
                  <a:gd name="T10" fmla="*/ 2 w 489"/>
                  <a:gd name="T11" fmla="*/ 3 h 296"/>
                  <a:gd name="T12" fmla="*/ 0 w 489"/>
                  <a:gd name="T13" fmla="*/ 2 h 296"/>
                  <a:gd name="T14" fmla="*/ 1 w 489"/>
                  <a:gd name="T15" fmla="*/ 3 h 296"/>
                  <a:gd name="T16" fmla="*/ 4 w 489"/>
                  <a:gd name="T17" fmla="*/ 5 h 296"/>
                  <a:gd name="T18" fmla="*/ 7 w 489"/>
                  <a:gd name="T19" fmla="*/ 5 h 296"/>
                  <a:gd name="T20" fmla="*/ 7 w 489"/>
                  <a:gd name="T21" fmla="*/ 4 h 296"/>
                  <a:gd name="T22" fmla="*/ 6 w 489"/>
                  <a:gd name="T23" fmla="*/ 2 h 296"/>
                  <a:gd name="T24" fmla="*/ 2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2 w 213"/>
                  <a:gd name="T3" fmla="*/ 0 h 478"/>
                  <a:gd name="T4" fmla="*/ 2 w 213"/>
                  <a:gd name="T5" fmla="*/ 3 h 478"/>
                  <a:gd name="T6" fmla="*/ 2 w 213"/>
                  <a:gd name="T7" fmla="*/ 5 h 478"/>
                  <a:gd name="T8" fmla="*/ 4 w 213"/>
                  <a:gd name="T9" fmla="*/ 7 h 478"/>
                  <a:gd name="T10" fmla="*/ 2 w 213"/>
                  <a:gd name="T11" fmla="*/ 7 h 478"/>
                  <a:gd name="T12" fmla="*/ 1 w 213"/>
                  <a:gd name="T13" fmla="*/ 5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 w 150"/>
                    <a:gd name="T1" fmla="*/ 0 h 173"/>
                    <a:gd name="T2" fmla="*/ 1 w 150"/>
                    <a:gd name="T3" fmla="*/ 2 h 173"/>
                    <a:gd name="T4" fmla="*/ 0 w 150"/>
                    <a:gd name="T5" fmla="*/ 3 h 173"/>
                    <a:gd name="T6" fmla="*/ 2 w 150"/>
                    <a:gd name="T7" fmla="*/ 3 h 173"/>
                    <a:gd name="T8" fmla="*/ 2 w 150"/>
                    <a:gd name="T9" fmla="*/ 2 h 173"/>
                    <a:gd name="T10" fmla="*/ 3 w 150"/>
                    <a:gd name="T11" fmla="*/ 1 h 173"/>
                    <a:gd name="T12" fmla="*/ 2 w 150"/>
                    <a:gd name="T13" fmla="*/ 0 h 173"/>
                    <a:gd name="T14" fmla="*/ 2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4 h 880"/>
                    <a:gd name="T6" fmla="*/ 2 w 1684"/>
                    <a:gd name="T7" fmla="*/ 6 h 880"/>
                    <a:gd name="T8" fmla="*/ 19 w 1684"/>
                    <a:gd name="T9" fmla="*/ 14 h 880"/>
                    <a:gd name="T10" fmla="*/ 23 w 1684"/>
                    <a:gd name="T11" fmla="*/ 14 h 880"/>
                    <a:gd name="T12" fmla="*/ 26 w 1684"/>
                    <a:gd name="T13" fmla="*/ 14 h 880"/>
                    <a:gd name="T14" fmla="*/ 27 w 1684"/>
                    <a:gd name="T15" fmla="*/ 13 h 880"/>
                    <a:gd name="T16" fmla="*/ 24 w 1684"/>
                    <a:gd name="T17" fmla="*/ 11 h 880"/>
                    <a:gd name="T18" fmla="*/ 23 w 1684"/>
                    <a:gd name="T19" fmla="*/ 8 h 880"/>
                    <a:gd name="T20" fmla="*/ 22 w 1684"/>
                    <a:gd name="T21" fmla="*/ 9 h 880"/>
                    <a:gd name="T22" fmla="*/ 23 w 1684"/>
                    <a:gd name="T23" fmla="*/ 11 h 880"/>
                    <a:gd name="T24" fmla="*/ 25 w 1684"/>
                    <a:gd name="T25" fmla="*/ 13 h 880"/>
                    <a:gd name="T26" fmla="*/ 23 w 1684"/>
                    <a:gd name="T27" fmla="*/ 13 h 880"/>
                    <a:gd name="T28" fmla="*/ 20 w 1684"/>
                    <a:gd name="T29" fmla="*/ 13 h 880"/>
                    <a:gd name="T30" fmla="*/ 20 w 1684"/>
                    <a:gd name="T31" fmla="*/ 11 h 880"/>
                    <a:gd name="T32" fmla="*/ 21 w 1684"/>
                    <a:gd name="T33" fmla="*/ 9 h 880"/>
                    <a:gd name="T34" fmla="*/ 20 w 1684"/>
                    <a:gd name="T35" fmla="*/ 9 h 880"/>
                    <a:gd name="T36" fmla="*/ 19 w 1684"/>
                    <a:gd name="T37" fmla="*/ 11 h 880"/>
                    <a:gd name="T38" fmla="*/ 18 w 1684"/>
                    <a:gd name="T39" fmla="*/ 13 h 880"/>
                    <a:gd name="T40" fmla="*/ 2 w 1684"/>
                    <a:gd name="T41" fmla="*/ 5 h 880"/>
                    <a:gd name="T42" fmla="*/ 2 w 1684"/>
                    <a:gd name="T43" fmla="*/ 4 h 880"/>
                    <a:gd name="T44" fmla="*/ 2 w 1684"/>
                    <a:gd name="T45" fmla="*/ 2 h 880"/>
                    <a:gd name="T46" fmla="*/ 4 w 1684"/>
                    <a:gd name="T47" fmla="*/ 0 h 880"/>
                    <a:gd name="T48" fmla="*/ 3 w 1684"/>
                    <a:gd name="T49" fmla="*/ 0 h 880"/>
                    <a:gd name="T50" fmla="*/ 3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 w 160"/>
                    <a:gd name="T1" fmla="*/ 0 h 335"/>
                    <a:gd name="T2" fmla="*/ 1 w 160"/>
                    <a:gd name="T3" fmla="*/ 1 h 335"/>
                    <a:gd name="T4" fmla="*/ 0 w 160"/>
                    <a:gd name="T5" fmla="*/ 3 h 335"/>
                    <a:gd name="T6" fmla="*/ 1 w 160"/>
                    <a:gd name="T7" fmla="*/ 4 h 335"/>
                    <a:gd name="T8" fmla="*/ 2 w 160"/>
                    <a:gd name="T9" fmla="*/ 5 h 335"/>
                    <a:gd name="T10" fmla="*/ 2 w 160"/>
                    <a:gd name="T11" fmla="*/ 2 h 335"/>
                    <a:gd name="T12" fmla="*/ 3 w 160"/>
                    <a:gd name="T13" fmla="*/ 0 h 335"/>
                    <a:gd name="T14" fmla="*/ 2 w 160"/>
                    <a:gd name="T15" fmla="*/ 0 h 335"/>
                    <a:gd name="T16" fmla="*/ 2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4 w 642"/>
                    <a:gd name="T1" fmla="*/ 14 h 1188"/>
                    <a:gd name="T2" fmla="*/ 0 w 642"/>
                    <a:gd name="T3" fmla="*/ 2 h 1188"/>
                    <a:gd name="T4" fmla="*/ 2 w 642"/>
                    <a:gd name="T5" fmla="*/ 1 h 1188"/>
                    <a:gd name="T6" fmla="*/ 5 w 642"/>
                    <a:gd name="T7" fmla="*/ 0 h 1188"/>
                    <a:gd name="T8" fmla="*/ 7 w 642"/>
                    <a:gd name="T9" fmla="*/ 1 h 1188"/>
                    <a:gd name="T10" fmla="*/ 11 w 642"/>
                    <a:gd name="T11" fmla="*/ 19 h 1188"/>
                    <a:gd name="T12" fmla="*/ 9 w 642"/>
                    <a:gd name="T13" fmla="*/ 18 h 1188"/>
                    <a:gd name="T14" fmla="*/ 6 w 642"/>
                    <a:gd name="T15" fmla="*/ 2 h 1188"/>
                    <a:gd name="T16" fmla="*/ 4 w 642"/>
                    <a:gd name="T17" fmla="*/ 1 h 1188"/>
                    <a:gd name="T18" fmla="*/ 2 w 642"/>
                    <a:gd name="T19" fmla="*/ 2 h 1188"/>
                    <a:gd name="T20" fmla="*/ 2 w 642"/>
                    <a:gd name="T21" fmla="*/ 3 h 1188"/>
                    <a:gd name="T22" fmla="*/ 5 w 642"/>
                    <a:gd name="T23" fmla="*/ 15 h 1188"/>
                    <a:gd name="T24" fmla="*/ 4 w 642"/>
                    <a:gd name="T25" fmla="*/ 14 h 1188"/>
                    <a:gd name="T26" fmla="*/ 4 w 642"/>
                    <a:gd name="T27" fmla="*/ 1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2 w 192"/>
                    <a:gd name="T3" fmla="*/ 4 h 504"/>
                    <a:gd name="T4" fmla="*/ 2 w 192"/>
                    <a:gd name="T5" fmla="*/ 5 h 504"/>
                    <a:gd name="T6" fmla="*/ 2 w 192"/>
                    <a:gd name="T7" fmla="*/ 8 h 504"/>
                    <a:gd name="T8" fmla="*/ 3 w 192"/>
                    <a:gd name="T9" fmla="*/ 8 h 504"/>
                    <a:gd name="T10" fmla="*/ 3 w 192"/>
                    <a:gd name="T11" fmla="*/ 6 h 504"/>
                    <a:gd name="T12" fmla="*/ 3 w 192"/>
                    <a:gd name="T13" fmla="*/ 4 h 504"/>
                    <a:gd name="T14" fmla="*/ 2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5 w 390"/>
                    <a:gd name="T1" fmla="*/ 0 h 269"/>
                    <a:gd name="T2" fmla="*/ 5 w 390"/>
                    <a:gd name="T3" fmla="*/ 1 h 269"/>
                    <a:gd name="T4" fmla="*/ 4 w 390"/>
                    <a:gd name="T5" fmla="*/ 2 h 269"/>
                    <a:gd name="T6" fmla="*/ 0 w 390"/>
                    <a:gd name="T7" fmla="*/ 3 h 269"/>
                    <a:gd name="T8" fmla="*/ 0 w 390"/>
                    <a:gd name="T9" fmla="*/ 4 h 269"/>
                    <a:gd name="T10" fmla="*/ 5 w 390"/>
                    <a:gd name="T11" fmla="*/ 4 h 269"/>
                    <a:gd name="T12" fmla="*/ 5 w 390"/>
                    <a:gd name="T13" fmla="*/ 5 h 269"/>
                    <a:gd name="T14" fmla="*/ 7 w 390"/>
                    <a:gd name="T15" fmla="*/ 5 h 269"/>
                    <a:gd name="T16" fmla="*/ 6 w 390"/>
                    <a:gd name="T17" fmla="*/ 3 h 269"/>
                    <a:gd name="T18" fmla="*/ 2 w 390"/>
                    <a:gd name="T19" fmla="*/ 3 h 269"/>
                    <a:gd name="T20" fmla="*/ 6 w 390"/>
                    <a:gd name="T21" fmla="*/ 2 h 269"/>
                    <a:gd name="T22" fmla="*/ 5 w 390"/>
                    <a:gd name="T23" fmla="*/ 0 h 269"/>
                    <a:gd name="T24" fmla="*/ 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 h 424"/>
                    <a:gd name="T2" fmla="*/ 14 w 941"/>
                    <a:gd name="T3" fmla="*/ 0 h 424"/>
                    <a:gd name="T4" fmla="*/ 15 w 941"/>
                    <a:gd name="T5" fmla="*/ 2 h 424"/>
                    <a:gd name="T6" fmla="*/ 15 w 941"/>
                    <a:gd name="T7" fmla="*/ 3 h 424"/>
                    <a:gd name="T8" fmla="*/ 15 w 941"/>
                    <a:gd name="T9" fmla="*/ 5 h 424"/>
                    <a:gd name="T10" fmla="*/ 1 w 941"/>
                    <a:gd name="T11" fmla="*/ 7 h 424"/>
                    <a:gd name="T12" fmla="*/ 1 w 941"/>
                    <a:gd name="T13" fmla="*/ 6 h 424"/>
                    <a:gd name="T14" fmla="*/ 14 w 941"/>
                    <a:gd name="T15" fmla="*/ 4 h 424"/>
                    <a:gd name="T16" fmla="*/ 14 w 941"/>
                    <a:gd name="T17" fmla="*/ 3 h 424"/>
                    <a:gd name="T18" fmla="*/ 14 w 941"/>
                    <a:gd name="T19" fmla="*/ 1 h 424"/>
                    <a:gd name="T20" fmla="*/ 0 w 941"/>
                    <a:gd name="T21" fmla="*/ 3 h 424"/>
                    <a:gd name="T22" fmla="*/ 0 w 941"/>
                    <a:gd name="T23" fmla="*/ 3 h 424"/>
                    <a:gd name="T24" fmla="*/ 0 w 941"/>
                    <a:gd name="T25" fmla="*/ 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 h 173"/>
                    <a:gd name="T2" fmla="*/ 2 w 488"/>
                    <a:gd name="T3" fmla="*/ 2 h 173"/>
                    <a:gd name="T4" fmla="*/ 4 w 488"/>
                    <a:gd name="T5" fmla="*/ 2 h 173"/>
                    <a:gd name="T6" fmla="*/ 7 w 488"/>
                    <a:gd name="T7" fmla="*/ 1 h 173"/>
                    <a:gd name="T8" fmla="*/ 8 w 488"/>
                    <a:gd name="T9" fmla="*/ 0 h 173"/>
                    <a:gd name="T10" fmla="*/ 7 w 488"/>
                    <a:gd name="T11" fmla="*/ 0 h 173"/>
                    <a:gd name="T12" fmla="*/ 4 w 488"/>
                    <a:gd name="T13" fmla="*/ 0 h 173"/>
                    <a:gd name="T14" fmla="*/ 2 w 488"/>
                    <a:gd name="T15" fmla="*/ 0 h 173"/>
                    <a:gd name="T16" fmla="*/ 1 w 488"/>
                    <a:gd name="T17" fmla="*/ 1 h 173"/>
                    <a:gd name="T18" fmla="*/ 2 w 488"/>
                    <a:gd name="T19" fmla="*/ 1 h 173"/>
                    <a:gd name="T20" fmla="*/ 5 w 488"/>
                    <a:gd name="T21" fmla="*/ 0 h 173"/>
                    <a:gd name="T22" fmla="*/ 7 w 488"/>
                    <a:gd name="T23" fmla="*/ 0 h 173"/>
                    <a:gd name="T24" fmla="*/ 5 w 488"/>
                    <a:gd name="T25" fmla="*/ 1 h 173"/>
                    <a:gd name="T26" fmla="*/ 3 w 488"/>
                    <a:gd name="T27" fmla="*/ 1 h 173"/>
                    <a:gd name="T28" fmla="*/ 0 w 488"/>
                    <a:gd name="T29" fmla="*/ 1 h 173"/>
                    <a:gd name="T30" fmla="*/ 0 w 488"/>
                    <a:gd name="T31" fmla="*/ 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2 h 3266"/>
                <a:gd name="T2" fmla="*/ 0 w 772"/>
                <a:gd name="T3" fmla="*/ 21 h 3266"/>
                <a:gd name="T4" fmla="*/ 0 w 772"/>
                <a:gd name="T5" fmla="*/ 19 h 3266"/>
                <a:gd name="T6" fmla="*/ 0 w 772"/>
                <a:gd name="T7" fmla="*/ 18 h 3266"/>
                <a:gd name="T8" fmla="*/ 0 w 772"/>
                <a:gd name="T9" fmla="*/ 16 h 3266"/>
                <a:gd name="T10" fmla="*/ 0 w 772"/>
                <a:gd name="T11" fmla="*/ 14 h 3266"/>
                <a:gd name="T12" fmla="*/ 0 w 772"/>
                <a:gd name="T13" fmla="*/ 14 h 3266"/>
                <a:gd name="T14" fmla="*/ 0 w 772"/>
                <a:gd name="T15" fmla="*/ 13 h 3266"/>
                <a:gd name="T16" fmla="*/ 0 w 772"/>
                <a:gd name="T17" fmla="*/ 12 h 3266"/>
                <a:gd name="T18" fmla="*/ 0 w 772"/>
                <a:gd name="T19" fmla="*/ 11 h 3266"/>
                <a:gd name="T20" fmla="*/ 0 w 772"/>
                <a:gd name="T21" fmla="*/ 8 h 3266"/>
                <a:gd name="T22" fmla="*/ 0 w 772"/>
                <a:gd name="T23" fmla="*/ 7 h 3266"/>
                <a:gd name="T24" fmla="*/ 0 w 772"/>
                <a:gd name="T25" fmla="*/ 5 h 3266"/>
                <a:gd name="T26" fmla="*/ 0 w 772"/>
                <a:gd name="T27" fmla="*/ 4 h 3266"/>
                <a:gd name="T28" fmla="*/ 0 w 772"/>
                <a:gd name="T29" fmla="*/ 3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4 h 3266"/>
                <a:gd name="T36" fmla="*/ 0 w 772"/>
                <a:gd name="T37" fmla="*/ 5 h 3266"/>
                <a:gd name="T38" fmla="*/ 0 w 772"/>
                <a:gd name="T39" fmla="*/ 6 h 3266"/>
                <a:gd name="T40" fmla="*/ 0 w 772"/>
                <a:gd name="T41" fmla="*/ 7 h 3266"/>
                <a:gd name="T42" fmla="*/ 0 w 772"/>
                <a:gd name="T43" fmla="*/ 9 h 3266"/>
                <a:gd name="T44" fmla="*/ 0 w 772"/>
                <a:gd name="T45" fmla="*/ 11 h 3266"/>
                <a:gd name="T46" fmla="*/ 0 w 772"/>
                <a:gd name="T47" fmla="*/ 13 h 3266"/>
                <a:gd name="T48" fmla="*/ 0 w 772"/>
                <a:gd name="T49" fmla="*/ 14 h 3266"/>
                <a:gd name="T50" fmla="*/ 0 w 772"/>
                <a:gd name="T51" fmla="*/ 15 h 3266"/>
                <a:gd name="T52" fmla="*/ 0 w 772"/>
                <a:gd name="T53" fmla="*/ 17 h 3266"/>
                <a:gd name="T54" fmla="*/ 0 w 772"/>
                <a:gd name="T55" fmla="*/ 19 h 3266"/>
                <a:gd name="T56" fmla="*/ 0 w 772"/>
                <a:gd name="T57" fmla="*/ 21 h 3266"/>
                <a:gd name="T58" fmla="*/ 0 w 772"/>
                <a:gd name="T59" fmla="*/ 22 h 3266"/>
                <a:gd name="T60" fmla="*/ 0 w 772"/>
                <a:gd name="T61" fmla="*/ 23 h 3266"/>
                <a:gd name="T62" fmla="*/ 0 w 772"/>
                <a:gd name="T63" fmla="*/ 22 h 3266"/>
                <a:gd name="T64" fmla="*/ 0 w 772"/>
                <a:gd name="T65" fmla="*/ 2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50 h 3266"/>
                <a:gd name="T2" fmla="*/ 0 w 772"/>
                <a:gd name="T3" fmla="*/ 47 h 3266"/>
                <a:gd name="T4" fmla="*/ 0 w 772"/>
                <a:gd name="T5" fmla="*/ 44 h 3266"/>
                <a:gd name="T6" fmla="*/ 0 w 772"/>
                <a:gd name="T7" fmla="*/ 40 h 3266"/>
                <a:gd name="T8" fmla="*/ 0 w 772"/>
                <a:gd name="T9" fmla="*/ 36 h 3266"/>
                <a:gd name="T10" fmla="*/ 0 w 772"/>
                <a:gd name="T11" fmla="*/ 33 h 3266"/>
                <a:gd name="T12" fmla="*/ 0 w 772"/>
                <a:gd name="T13" fmla="*/ 31 h 3266"/>
                <a:gd name="T14" fmla="*/ 0 w 772"/>
                <a:gd name="T15" fmla="*/ 30 h 3266"/>
                <a:gd name="T16" fmla="*/ 0 w 772"/>
                <a:gd name="T17" fmla="*/ 28 h 3266"/>
                <a:gd name="T18" fmla="*/ 0 w 772"/>
                <a:gd name="T19" fmla="*/ 25 h 3266"/>
                <a:gd name="T20" fmla="*/ 0 w 772"/>
                <a:gd name="T21" fmla="*/ 19 h 3266"/>
                <a:gd name="T22" fmla="*/ 0 w 772"/>
                <a:gd name="T23" fmla="*/ 15 h 3266"/>
                <a:gd name="T24" fmla="*/ 0 w 772"/>
                <a:gd name="T25" fmla="*/ 12 h 3266"/>
                <a:gd name="T26" fmla="*/ 0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0 w 772"/>
                <a:gd name="T37" fmla="*/ 12 h 3266"/>
                <a:gd name="T38" fmla="*/ 0 w 772"/>
                <a:gd name="T39" fmla="*/ 14 h 3266"/>
                <a:gd name="T40" fmla="*/ 0 w 772"/>
                <a:gd name="T41" fmla="*/ 17 h 3266"/>
                <a:gd name="T42" fmla="*/ 0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0 w 772"/>
                <a:gd name="T49" fmla="*/ 33 h 3266"/>
                <a:gd name="T50" fmla="*/ 0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7 h 3266"/>
                <a:gd name="T58" fmla="*/ 0 w 772"/>
                <a:gd name="T59" fmla="*/ 50 h 3266"/>
                <a:gd name="T60" fmla="*/ 0 w 772"/>
                <a:gd name="T61" fmla="*/ 52 h 3266"/>
                <a:gd name="T62" fmla="*/ 0 w 772"/>
                <a:gd name="T63" fmla="*/ 50 h 3266"/>
                <a:gd name="T64" fmla="*/ 0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9963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1 h 806"/>
                  <a:gd name="T4" fmla="*/ 0 w 245"/>
                  <a:gd name="T5" fmla="*/ 2 h 806"/>
                  <a:gd name="T6" fmla="*/ 0 w 245"/>
                  <a:gd name="T7" fmla="*/ 2 h 806"/>
                  <a:gd name="T8" fmla="*/ 0 w 245"/>
                  <a:gd name="T9" fmla="*/ 1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1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23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1 h 1230"/>
                    <a:gd name="T4" fmla="*/ 0 w 1064"/>
                    <a:gd name="T5" fmla="*/ 1 h 1230"/>
                    <a:gd name="T6" fmla="*/ 0 w 1064"/>
                    <a:gd name="T7" fmla="*/ 2 h 1230"/>
                    <a:gd name="T8" fmla="*/ 0 w 1064"/>
                    <a:gd name="T9" fmla="*/ 2 h 1230"/>
                    <a:gd name="T10" fmla="*/ 0 w 1064"/>
                    <a:gd name="T11" fmla="*/ 2 h 1230"/>
                    <a:gd name="T12" fmla="*/ 0 w 1064"/>
                    <a:gd name="T13" fmla="*/ 2 h 1230"/>
                    <a:gd name="T14" fmla="*/ 0 w 1064"/>
                    <a:gd name="T15" fmla="*/ 1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1 h 1230"/>
                    <a:gd name="T28" fmla="*/ 0 w 1064"/>
                    <a:gd name="T29" fmla="*/ 1 h 1230"/>
                    <a:gd name="T30" fmla="*/ 0 w 1064"/>
                    <a:gd name="T31" fmla="*/ 2 h 1230"/>
                    <a:gd name="T32" fmla="*/ 0 w 1064"/>
                    <a:gd name="T33" fmla="*/ 2 h 1230"/>
                    <a:gd name="T34" fmla="*/ 0 w 1064"/>
                    <a:gd name="T35" fmla="*/ 2 h 1230"/>
                    <a:gd name="T36" fmla="*/ 0 w 1064"/>
                    <a:gd name="T37" fmla="*/ 1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73"/>
                  <a:ext cx="505" cy="898"/>
                </a:xfrm>
                <a:custGeom>
                  <a:avLst/>
                  <a:gdLst>
                    <a:gd name="T0" fmla="*/ 1 w 2002"/>
                    <a:gd name="T1" fmla="*/ 0 h 2521"/>
                    <a:gd name="T2" fmla="*/ 0 w 2002"/>
                    <a:gd name="T3" fmla="*/ 5 h 2521"/>
                    <a:gd name="T4" fmla="*/ 0 w 2002"/>
                    <a:gd name="T5" fmla="*/ 5 h 2521"/>
                    <a:gd name="T6" fmla="*/ 1 w 2002"/>
                    <a:gd name="T7" fmla="*/ 0 h 2521"/>
                    <a:gd name="T8" fmla="*/ 1 w 2002"/>
                    <a:gd name="T9" fmla="*/ 0 h 2521"/>
                    <a:gd name="T10" fmla="*/ 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6 h 3771"/>
                    <a:gd name="T2" fmla="*/ 0 w 3007"/>
                    <a:gd name="T3" fmla="*/ 6 h 3771"/>
                    <a:gd name="T4" fmla="*/ 0 w 3007"/>
                    <a:gd name="T5" fmla="*/ 6 h 3771"/>
                    <a:gd name="T6" fmla="*/ 0 w 3007"/>
                    <a:gd name="T7" fmla="*/ 6 h 3771"/>
                    <a:gd name="T8" fmla="*/ 0 w 3007"/>
                    <a:gd name="T9" fmla="*/ 5 h 3771"/>
                    <a:gd name="T10" fmla="*/ 0 w 3007"/>
                    <a:gd name="T11" fmla="*/ 6 h 3771"/>
                    <a:gd name="T12" fmla="*/ 0 w 3007"/>
                    <a:gd name="T13" fmla="*/ 6 h 3771"/>
                    <a:gd name="T14" fmla="*/ 1 w 3007"/>
                    <a:gd name="T15" fmla="*/ 1 h 3771"/>
                    <a:gd name="T16" fmla="*/ 1 w 3007"/>
                    <a:gd name="T17" fmla="*/ 0 h 3771"/>
                    <a:gd name="T18" fmla="*/ 1 w 3007"/>
                    <a:gd name="T19" fmla="*/ 0 h 3771"/>
                    <a:gd name="T20" fmla="*/ 1 w 3007"/>
                    <a:gd name="T21" fmla="*/ 0 h 3771"/>
                    <a:gd name="T22" fmla="*/ 1 w 3007"/>
                    <a:gd name="T23" fmla="*/ 1 h 3771"/>
                    <a:gd name="T24" fmla="*/ 0 w 3007"/>
                    <a:gd name="T25" fmla="*/ 7 h 3771"/>
                    <a:gd name="T26" fmla="*/ 0 w 3007"/>
                    <a:gd name="T27" fmla="*/ 7 h 3771"/>
                    <a:gd name="T28" fmla="*/ 0 w 3007"/>
                    <a:gd name="T29" fmla="*/ 8 h 3771"/>
                    <a:gd name="T30" fmla="*/ 0 w 3007"/>
                    <a:gd name="T31" fmla="*/ 7 h 3771"/>
                    <a:gd name="T32" fmla="*/ 0 w 3007"/>
                    <a:gd name="T33" fmla="*/ 7 h 3771"/>
                    <a:gd name="T34" fmla="*/ 0 w 3007"/>
                    <a:gd name="T35" fmla="*/ 7 h 3771"/>
                    <a:gd name="T36" fmla="*/ 0 w 3007"/>
                    <a:gd name="T37" fmla="*/ 7 h 3771"/>
                    <a:gd name="T38" fmla="*/ 0 w 3007"/>
                    <a:gd name="T39" fmla="*/ 6 h 3771"/>
                    <a:gd name="T40" fmla="*/ 0 w 3007"/>
                    <a:gd name="T41" fmla="*/ 7 h 3771"/>
                    <a:gd name="T42" fmla="*/ 0 w 3007"/>
                    <a:gd name="T43" fmla="*/ 6 h 3771"/>
                    <a:gd name="T44" fmla="*/ 0 w 3007"/>
                    <a:gd name="T45" fmla="*/ 7 h 3771"/>
                    <a:gd name="T46" fmla="*/ 0 w 3007"/>
                    <a:gd name="T47" fmla="*/ 6 h 3771"/>
                    <a:gd name="T48" fmla="*/ 0 w 3007"/>
                    <a:gd name="T49" fmla="*/ 6 h 3771"/>
                    <a:gd name="T50" fmla="*/ 0 w 3007"/>
                    <a:gd name="T51" fmla="*/ 6 h 3771"/>
                    <a:gd name="T52" fmla="*/ 0 w 3007"/>
                    <a:gd name="T53" fmla="*/ 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88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1 h 342"/>
                    <a:gd name="T6" fmla="*/ 0 w 673"/>
                    <a:gd name="T7" fmla="*/ 1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7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1 h 403"/>
                    <a:gd name="T6" fmla="*/ 0 w 716"/>
                    <a:gd name="T7" fmla="*/ 1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1 h 411"/>
                    <a:gd name="T6" fmla="*/ 0 w 717"/>
                    <a:gd name="T7" fmla="*/ 1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3" y="133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1 h 386"/>
                    <a:gd name="T6" fmla="*/ 0 w 709"/>
                    <a:gd name="T7" fmla="*/ 1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3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7" r:id="rId12"/>
    <p:sldLayoutId id="21474851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60 h 2182"/>
                <a:gd name="T4" fmla="*/ 7284 w 4897"/>
                <a:gd name="T5" fmla="*/ 160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4 h 2182"/>
                <a:gd name="T4" fmla="*/ 7284 w 4897"/>
                <a:gd name="T5" fmla="*/ 144 h 2182"/>
                <a:gd name="T6" fmla="*/ 7284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1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1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1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481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3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245225"/>
            <a:ext cx="1900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29CB634-BF91-48A9-B7F7-300FF36FB51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481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67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4" r:id="rId1"/>
    <p:sldLayoutId id="2147485119" r:id="rId2"/>
    <p:sldLayoutId id="2147485120" r:id="rId3"/>
    <p:sldLayoutId id="2147485121" r:id="rId4"/>
    <p:sldLayoutId id="2147485122" r:id="rId5"/>
    <p:sldLayoutId id="2147485123" r:id="rId6"/>
    <p:sldLayoutId id="2147485124" r:id="rId7"/>
    <p:sldLayoutId id="2147485125" r:id="rId8"/>
    <p:sldLayoutId id="2147485126" r:id="rId9"/>
    <p:sldLayoutId id="2147485127" r:id="rId10"/>
    <p:sldLayoutId id="21474851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E8D3BD4-6B73-4D51-BE7A-F57937DFC9E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9" r:id="rId1"/>
    <p:sldLayoutId id="2147485130" r:id="rId2"/>
    <p:sldLayoutId id="2147485131" r:id="rId3"/>
    <p:sldLayoutId id="2147485132" r:id="rId4"/>
    <p:sldLayoutId id="2147485133" r:id="rId5"/>
    <p:sldLayoutId id="2147485134" r:id="rId6"/>
    <p:sldLayoutId id="2147485135" r:id="rId7"/>
    <p:sldLayoutId id="2147485136" r:id="rId8"/>
    <p:sldLayoutId id="2147485137" r:id="rId9"/>
    <p:sldLayoutId id="2147485138" r:id="rId10"/>
    <p:sldLayoutId id="2147485139" r:id="rId11"/>
    <p:sldLayoutId id="2147485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15E5222-E5AC-44E4-806C-CACBA98E50D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41" r:id="rId1"/>
    <p:sldLayoutId id="2147485142" r:id="rId2"/>
    <p:sldLayoutId id="2147485143" r:id="rId3"/>
    <p:sldLayoutId id="2147485144" r:id="rId4"/>
    <p:sldLayoutId id="2147485145" r:id="rId5"/>
    <p:sldLayoutId id="2147485146" r:id="rId6"/>
    <p:sldLayoutId id="2147485147" r:id="rId7"/>
    <p:sldLayoutId id="2147485148" r:id="rId8"/>
    <p:sldLayoutId id="2147485149" r:id="rId9"/>
    <p:sldLayoutId id="2147485150" r:id="rId10"/>
    <p:sldLayoutId id="21474851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577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29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5138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579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79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579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42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9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145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9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8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80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B216F7-9826-47E0-9B6B-ECF2F596029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75" r:id="rId1"/>
    <p:sldLayoutId id="2147485152" r:id="rId2"/>
    <p:sldLayoutId id="2147485153" r:id="rId3"/>
    <p:sldLayoutId id="2147485154" r:id="rId4"/>
    <p:sldLayoutId id="2147485155" r:id="rId5"/>
    <p:sldLayoutId id="2147485156" r:id="rId6"/>
    <p:sldLayoutId id="2147485157" r:id="rId7"/>
    <p:sldLayoutId id="2147485158" r:id="rId8"/>
    <p:sldLayoutId id="2147485159" r:id="rId9"/>
    <p:sldLayoutId id="2147485160" r:id="rId10"/>
    <p:sldLayoutId id="2147485161" r:id="rId11"/>
    <p:sldLayoutId id="214748516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0;&#1096;&#1077;&#1085;&#1080;&#1085;&#1072;%20&#1057;\5%20&#1082;&#1083;&#1072;&#1089;&#1089;\&#1054;&#1090;&#1082;&#1088;&#1099;&#1090;&#1099;&#1081;%20&#1091;&#1088;&#1086;&#1082;%205%20&#1082;&#1083;&#1072;&#1089;&#1089;\&#1076;&#1086;&#1088;&#1086;&#1078;&#1082;&#1072;%201.wma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7.xml"/><Relationship Id="rId1" Type="http://schemas.openxmlformats.org/officeDocument/2006/relationships/audio" Target="file:///C:\Users\user\Desktop\&#1091;&#1095;&#1080;&#1090;&#1077;&#1083;&#1100;%20&#1075;&#1086;&#1076;&#1072;%20&#1041;&#1040;&#1053;\&#1091;&#1088;&#1086;&#1082;%20&#1087;&#1088;&#1080;&#1088;&#1086;&#1076;&#1072;%205\&#1054;&#1089;&#1077;&#1085;&#1085;&#1103;&#1103;%20&#1087;&#1077;&#1089;&#1085;&#1103;%20(&#1086;&#1082;&#1090;&#1103;&#1073;&#1088;&#1100;)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3.xml"/><Relationship Id="rId1" Type="http://schemas.openxmlformats.org/officeDocument/2006/relationships/audio" Target="file:///D:\&#1052;&#1080;&#1096;&#1077;&#1085;&#1080;&#1085;&#1072;%20&#1057;\5%20&#1082;&#1083;&#1072;&#1089;&#1089;\&#1054;&#1090;&#1082;&#1088;&#1099;&#1090;&#1099;&#1081;%20&#1091;&#1088;&#1086;&#1082;%205%20&#1082;&#1083;&#1072;&#1089;&#1089;\&#1057;&#1074;&#1103;&#1090;&#1082;&#1080;%20(&#1084;&#1072;&#1081;)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3.xml"/><Relationship Id="rId1" Type="http://schemas.openxmlformats.org/officeDocument/2006/relationships/audio" Target="file:///C:\Users\user\Desktop\&#1091;&#1095;&#1080;&#1090;&#1077;&#1083;&#1100;%20&#1075;&#1086;&#1076;&#1072;%20&#1041;&#1040;&#1053;\&#1091;&#1088;&#1086;&#1082;%20&#1087;&#1088;&#1080;&#1088;&#1086;&#1076;&#1072;%205\&#1057;&#1074;&#1103;&#1090;&#1082;&#1080;%20(&#1076;&#1077;&#1082;&#1072;&#1073;&#1088;&#1100;)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hyperlink" Target="http://www.artsait.ru/list.htm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6.xml"/><Relationship Id="rId1" Type="http://schemas.openxmlformats.org/officeDocument/2006/relationships/audio" Target="file:///C:\Users\user\Desktop\&#1091;&#1095;&#1080;&#1090;&#1077;&#1083;&#1100;%20&#1075;&#1086;&#1076;&#1072;%20&#1041;&#1040;&#1053;\&#1091;&#1088;&#1086;&#1082;%20&#1087;&#1088;&#1080;&#1088;&#1086;&#1076;&#1072;%205\&#1055;&#1086;&#1076;&#1089;&#1085;&#1077;&#1078;&#1085;&#1080;&#1082;%20(&#1084;&#1072;&#1088;&#1090;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hyperlink" Target="http://www.artsait.ru/list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ait.ru/list.ht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0;&#1096;&#1077;&#1085;&#1080;&#1085;&#1072;%20&#1057;\5%20&#1082;&#1083;&#1072;&#1089;&#1089;\&#1054;&#1090;&#1082;&#1088;&#1099;&#1090;&#1099;&#1081;%20&#1091;&#1088;&#1086;&#1082;%205%20&#1082;&#1083;&#1072;&#1089;&#1089;\&#1076;&#1086;&#1088;&#1086;&#1078;&#1082;&#1072;%201.wma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91;&#1095;&#1080;&#1090;&#1077;&#1083;&#1100;%20&#1075;&#1086;&#1076;&#1072;%20&#1041;&#1040;&#1053;\&#1091;&#1088;&#1086;&#1082;%20&#1087;&#1088;&#1080;&#1088;&#1086;&#1076;&#1072;%205\&#1077;&#1089;&#1077;&#1085;&#1080;&#1085;%20&#1089;%20&#1076;&#1086;&#1073;&#1088;&#1099;&#1084;%20&#1091;&#1090;&#1088;&#1086;&#1084;.mp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0.xml"/><Relationship Id="rId1" Type="http://schemas.openxmlformats.org/officeDocument/2006/relationships/audio" Target="file:///C:\Users\user\Desktop\&#1091;&#1095;&#1080;&#1090;&#1077;&#1083;&#1100;%20&#1075;&#1086;&#1076;&#1072;%20&#1041;&#1040;&#1053;\&#1091;&#1088;&#1086;&#1082;%20&#1087;&#1088;&#1080;&#1088;&#1086;&#1076;&#1072;%205\&#1041;&#1077;&#1083;&#1099;&#1077;%20&#1085;&#1086;&#1095;&#1080;%20(&#1084;&#1072;&#1081;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23.jpeg"/><Relationship Id="rId4" Type="http://schemas.openxmlformats.org/officeDocument/2006/relationships/hyperlink" Target="http://www.artsait.ru/list.ht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6.xml"/><Relationship Id="rId1" Type="http://schemas.openxmlformats.org/officeDocument/2006/relationships/audio" Target="file:///D:\&#1052;&#1080;&#1096;&#1077;&#1085;&#1080;&#1085;&#1072;%20&#1057;\5%20&#1082;&#1083;&#1072;&#1089;&#1089;\&#1054;&#1090;&#1082;&#1088;&#1099;&#1090;&#1099;&#1081;%20&#1091;&#1088;&#1086;&#1082;%205%20&#1082;&#1083;&#1072;&#1089;&#1089;\&#1076;&#1086;&#1088;&#1086;&#1078;&#1082;&#1072;%202.wma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en-US" sz="4400" smtClean="0">
                <a:solidFill>
                  <a:srgbClr val="FF0000"/>
                </a:solidFill>
              </a:rPr>
              <a:t>Урок литературы</a:t>
            </a:r>
          </a:p>
          <a:p>
            <a:pPr marL="0" indent="0" algn="ctr" eaLnBrk="1" hangingPunct="1">
              <a:buFontTx/>
              <a:buNone/>
            </a:pPr>
            <a:r>
              <a:rPr lang="ru-RU" altLang="en-US" sz="4400" smtClean="0">
                <a:solidFill>
                  <a:srgbClr val="FF0000"/>
                </a:solidFill>
              </a:rPr>
              <a:t>5 класс</a:t>
            </a:r>
            <a:endParaRPr lang="en-US" altLang="en-US" sz="4400" smtClean="0">
              <a:solidFill>
                <a:srgbClr val="FF0000"/>
              </a:solidFill>
            </a:endParaRPr>
          </a:p>
        </p:txBody>
      </p:sp>
      <p:pic>
        <p:nvPicPr>
          <p:cNvPr id="7" name="дорожка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9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325550-svetik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4"/>
          <p:cNvSpPr>
            <a:spLocks noChangeArrowheads="1" noChangeShapeType="1" noTextEdit="1"/>
          </p:cNvSpPr>
          <p:nvPr/>
        </p:nvSpPr>
        <p:spPr bwMode="auto">
          <a:xfrm>
            <a:off x="1331913" y="1844675"/>
            <a:ext cx="7131050" cy="2446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Осень</a:t>
            </a:r>
            <a:endParaRPr lang="en-US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> </a:t>
            </a:r>
          </a:p>
        </p:txBody>
      </p:sp>
      <p:sp>
        <p:nvSpPr>
          <p:cNvPr id="26627" name="Текст 6"/>
          <p:cNvSpPr>
            <a:spLocks noGrp="1"/>
          </p:cNvSpPr>
          <p:nvPr>
            <p:ph type="body" idx="1"/>
          </p:nvPr>
        </p:nvSpPr>
        <p:spPr>
          <a:xfrm>
            <a:off x="928688" y="5429250"/>
            <a:ext cx="7772400" cy="1285875"/>
          </a:xfrm>
        </p:spPr>
        <p:txBody>
          <a:bodyPr/>
          <a:lstStyle/>
          <a:p>
            <a:r>
              <a:rPr lang="ru-RU" altLang="en-US" sz="4800" smtClean="0">
                <a:latin typeface="Monotype Corsiva" panose="03010101010201010101" pitchFamily="66" charset="0"/>
              </a:rPr>
              <a:t>М.В.Нестеров «Осенний пейзаж»</a:t>
            </a:r>
          </a:p>
        </p:txBody>
      </p:sp>
      <p:pic>
        <p:nvPicPr>
          <p:cNvPr id="4" name="Осенняя песня (октябрь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35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http://sochinyalka.ru/wp-content/uploads/2017/03/Kartina-Osennij-pejzazh-Nesterova-1024x7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2875"/>
            <a:ext cx="7500938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Осенняя песня (октябрь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/>
          <p:cNvSpPr>
            <a:spLocks noChangeArrowheads="1" noChangeShapeType="1" noTextEdit="1"/>
          </p:cNvSpPr>
          <p:nvPr/>
        </p:nvSpPr>
        <p:spPr bwMode="auto">
          <a:xfrm>
            <a:off x="1835150" y="1700213"/>
            <a:ext cx="5689600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rPr>
              <a:t>Зима</a:t>
            </a:r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Святки (ма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429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/>
          <p:cNvSpPr>
            <a:spLocks noChangeArrowheads="1" noChangeShapeType="1" noTextEdit="1"/>
          </p:cNvSpPr>
          <p:nvPr/>
        </p:nvSpPr>
        <p:spPr bwMode="auto">
          <a:xfrm>
            <a:off x="1835150" y="1700213"/>
            <a:ext cx="5689600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8675" name="Picture 2" descr="Isaac Levitan. Village in Winter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71500"/>
            <a:ext cx="6732588" cy="468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Oval 4" descr="lev">
            <a:hlinkClick r:id="rId4"/>
          </p:cNvPr>
          <p:cNvSpPr>
            <a:spLocks noChangeArrowheads="1"/>
          </p:cNvSpPr>
          <p:nvPr/>
        </p:nvSpPr>
        <p:spPr bwMode="auto">
          <a:xfrm>
            <a:off x="428625" y="285750"/>
            <a:ext cx="1728788" cy="2303463"/>
          </a:xfrm>
          <a:prstGeom prst="ellipse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5572125"/>
            <a:ext cx="81438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800" dirty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Деревня зимой. Исаак Левитан</a:t>
            </a:r>
          </a:p>
        </p:txBody>
      </p:sp>
      <p:pic>
        <p:nvPicPr>
          <p:cNvPr id="2" name="Святки (декабрь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1909763" y="2349500"/>
            <a:ext cx="5830887" cy="1798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3600" kern="10"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ВЕСНА</a:t>
            </a:r>
            <a:endParaRPr lang="en-US" sz="3600" kern="10"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mso5D4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4050" y="642938"/>
            <a:ext cx="7005638" cy="5214937"/>
          </a:xfrm>
          <a:noFill/>
        </p:spPr>
      </p:pic>
      <p:sp>
        <p:nvSpPr>
          <p:cNvPr id="31747" name="Oval 5" descr="lev">
            <a:hlinkClick r:id="rId4"/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00063"/>
            <a:ext cx="2214563" cy="2797175"/>
          </a:xfrm>
          <a:prstGeom prst="ellipse">
            <a:avLst/>
          </a:prstGeom>
          <a:blipFill dpi="0" rotWithShape="0">
            <a:blip r:embed="rId5"/>
            <a:srcRect/>
            <a:stretch>
              <a:fillRect/>
            </a:stretch>
          </a:blipFill>
          <a:ln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 altLang="en-US" smtClean="0"/>
          </a:p>
        </p:txBody>
      </p:sp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3143250" y="5786438"/>
            <a:ext cx="4643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4800">
                <a:latin typeface="Monotype Corsiva" panose="03010101010201010101" pitchFamily="66" charset="0"/>
              </a:rPr>
              <a:t>Март. Левитан</a:t>
            </a:r>
          </a:p>
        </p:txBody>
      </p:sp>
      <p:pic>
        <p:nvPicPr>
          <p:cNvPr id="2" name="Подснежник (март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2771" name="Picture 2" descr="Саврасов 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620713"/>
            <a:ext cx="5786438" cy="563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Oval 4" descr="savr">
            <a:hlinkClick r:id="rId3"/>
          </p:cNvPr>
          <p:cNvSpPr>
            <a:spLocks noChangeArrowheads="1"/>
          </p:cNvSpPr>
          <p:nvPr/>
        </p:nvSpPr>
        <p:spPr bwMode="auto">
          <a:xfrm>
            <a:off x="611188" y="549275"/>
            <a:ext cx="1728787" cy="2165350"/>
          </a:xfrm>
          <a:prstGeom prst="ellipse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2773" name="Text Box 3"/>
          <p:cNvSpPr txBox="1">
            <a:spLocks noChangeArrowheads="1"/>
          </p:cNvSpPr>
          <p:nvPr/>
        </p:nvSpPr>
        <p:spPr bwMode="auto">
          <a:xfrm>
            <a:off x="214313" y="4572000"/>
            <a:ext cx="2857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b="1">
                <a:latin typeface="Monotype Corsiva" panose="03010101010201010101" pitchFamily="66" charset="0"/>
              </a:rPr>
              <a:t>Грачи прилетели.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b="1">
                <a:latin typeface="Monotype Corsiva" panose="03010101010201010101" pitchFamily="66" charset="0"/>
              </a:rPr>
              <a:t>А.К.Саврасов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/>
          <p:cNvSpPr>
            <a:spLocks noChangeArrowheads="1" noChangeShapeType="1" noTextEdit="1"/>
          </p:cNvSpPr>
          <p:nvPr/>
        </p:nvSpPr>
        <p:spPr bwMode="auto">
          <a:xfrm>
            <a:off x="1909763" y="2349500"/>
            <a:ext cx="5830887" cy="17986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3600" kern="10"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ЛЕТО</a:t>
            </a:r>
            <a:endParaRPr lang="en-US" sz="3600" kern="10">
              <a:solidFill>
                <a:srgbClr val="00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" name="дорожка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Рисунок 8" descr="green-meadow-1464621940gZx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0"/>
            <a:ext cx="9323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9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42875"/>
            <a:ext cx="6032500" cy="49117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en-US" sz="2800" b="1" smtClean="0">
                <a:latin typeface="Monotype Corsiva" panose="03010101010201010101" pitchFamily="66" charset="0"/>
              </a:rPr>
              <a:t>Задремали звезды золотые,</a:t>
            </a:r>
            <a:br>
              <a:rPr lang="ru-RU" altLang="en-US" sz="2800" b="1" smtClean="0">
                <a:latin typeface="Monotype Corsiva" panose="03010101010201010101" pitchFamily="66" charset="0"/>
              </a:rPr>
            </a:br>
            <a:r>
              <a:rPr lang="ru-RU" altLang="en-US" sz="2800" b="1" smtClean="0">
                <a:latin typeface="Monotype Corsiva" panose="03010101010201010101" pitchFamily="66" charset="0"/>
              </a:rPr>
              <a:t>Задрожало зеркало затона,</a:t>
            </a:r>
            <a:br>
              <a:rPr lang="ru-RU" altLang="en-US" sz="2800" b="1" smtClean="0">
                <a:latin typeface="Monotype Corsiva" panose="03010101010201010101" pitchFamily="66" charset="0"/>
              </a:rPr>
            </a:br>
            <a:r>
              <a:rPr lang="ru-RU" altLang="en-US" sz="2800" b="1" smtClean="0">
                <a:latin typeface="Monotype Corsiva" panose="03010101010201010101" pitchFamily="66" charset="0"/>
              </a:rPr>
              <a:t>Брезжит свет на заводи речные</a:t>
            </a:r>
            <a:br>
              <a:rPr lang="ru-RU" altLang="en-US" sz="2800" b="1" smtClean="0">
                <a:latin typeface="Monotype Corsiva" panose="03010101010201010101" pitchFamily="66" charset="0"/>
              </a:rPr>
            </a:br>
            <a:r>
              <a:rPr lang="ru-RU" altLang="en-US" sz="2800" b="1" smtClean="0">
                <a:latin typeface="Monotype Corsiva" panose="03010101010201010101" pitchFamily="66" charset="0"/>
              </a:rPr>
              <a:t>И румянит сетку небосклона.</a:t>
            </a:r>
            <a:br>
              <a:rPr lang="ru-RU" altLang="en-US" sz="2800" b="1" smtClean="0">
                <a:latin typeface="Monotype Corsiva" panose="03010101010201010101" pitchFamily="66" charset="0"/>
              </a:rPr>
            </a:br>
            <a:r>
              <a:rPr lang="ru-RU" altLang="en-US" sz="2800" b="1" smtClean="0">
                <a:latin typeface="Monotype Corsiva" panose="03010101010201010101" pitchFamily="66" charset="0"/>
              </a:rPr>
              <a:t/>
            </a:r>
            <a:br>
              <a:rPr lang="ru-RU" altLang="en-US" sz="2800" b="1" smtClean="0">
                <a:latin typeface="Monotype Corsiva" panose="03010101010201010101" pitchFamily="66" charset="0"/>
              </a:rPr>
            </a:br>
            <a:r>
              <a:rPr lang="ru-RU" altLang="en-US" sz="2800" b="1" smtClean="0">
                <a:latin typeface="Monotype Corsiva" panose="03010101010201010101" pitchFamily="66" charset="0"/>
              </a:rPr>
              <a:t>Улыбнулись сонные березки,</a:t>
            </a:r>
            <a:br>
              <a:rPr lang="ru-RU" altLang="en-US" sz="2800" b="1" smtClean="0">
                <a:latin typeface="Monotype Corsiva" panose="03010101010201010101" pitchFamily="66" charset="0"/>
              </a:rPr>
            </a:br>
            <a:r>
              <a:rPr lang="ru-RU" altLang="en-US" sz="2800" b="1" smtClean="0">
                <a:latin typeface="Monotype Corsiva" panose="03010101010201010101" pitchFamily="66" charset="0"/>
              </a:rPr>
              <a:t>Растрепали шелковые косы.</a:t>
            </a:r>
            <a:br>
              <a:rPr lang="ru-RU" altLang="en-US" sz="2800" b="1" smtClean="0">
                <a:latin typeface="Monotype Corsiva" panose="03010101010201010101" pitchFamily="66" charset="0"/>
              </a:rPr>
            </a:br>
            <a:r>
              <a:rPr lang="ru-RU" altLang="en-US" sz="2800" b="1" smtClean="0">
                <a:latin typeface="Monotype Corsiva" panose="03010101010201010101" pitchFamily="66" charset="0"/>
              </a:rPr>
              <a:t>Шелестят зеленые сережки,</a:t>
            </a:r>
            <a:br>
              <a:rPr lang="ru-RU" altLang="en-US" sz="2800" b="1" smtClean="0">
                <a:latin typeface="Monotype Corsiva" panose="03010101010201010101" pitchFamily="66" charset="0"/>
              </a:rPr>
            </a:br>
            <a:r>
              <a:rPr lang="ru-RU" altLang="en-US" sz="2800" b="1" smtClean="0">
                <a:latin typeface="Monotype Corsiva" panose="03010101010201010101" pitchFamily="66" charset="0"/>
              </a:rPr>
              <a:t>И горят серебряные росы.</a:t>
            </a:r>
            <a:br>
              <a:rPr lang="ru-RU" altLang="en-US" sz="2800" b="1" smtClean="0">
                <a:latin typeface="Monotype Corsiva" panose="03010101010201010101" pitchFamily="66" charset="0"/>
              </a:rPr>
            </a:br>
            <a:r>
              <a:rPr lang="ru-RU" altLang="en-US" sz="2800" b="1" smtClean="0">
                <a:latin typeface="Monotype Corsiva" panose="03010101010201010101" pitchFamily="66" charset="0"/>
              </a:rPr>
              <a:t/>
            </a:r>
            <a:br>
              <a:rPr lang="ru-RU" altLang="en-US" sz="2800" b="1" smtClean="0">
                <a:latin typeface="Monotype Corsiva" panose="03010101010201010101" pitchFamily="66" charset="0"/>
              </a:rPr>
            </a:br>
            <a:r>
              <a:rPr lang="ru-RU" altLang="en-US" sz="2800" b="1" smtClean="0">
                <a:latin typeface="Monotype Corsiva" panose="03010101010201010101" pitchFamily="66" charset="0"/>
              </a:rPr>
              <a:t>У плетня заросшая крапива</a:t>
            </a:r>
            <a:br>
              <a:rPr lang="ru-RU" altLang="en-US" sz="2800" b="1" smtClean="0">
                <a:latin typeface="Monotype Corsiva" panose="03010101010201010101" pitchFamily="66" charset="0"/>
              </a:rPr>
            </a:br>
            <a:r>
              <a:rPr lang="ru-RU" altLang="en-US" sz="2800" b="1" smtClean="0">
                <a:latin typeface="Monotype Corsiva" panose="03010101010201010101" pitchFamily="66" charset="0"/>
              </a:rPr>
              <a:t>Обрядилась ярким перламутром</a:t>
            </a:r>
            <a:br>
              <a:rPr lang="ru-RU" altLang="en-US" sz="2800" b="1" smtClean="0">
                <a:latin typeface="Monotype Corsiva" panose="03010101010201010101" pitchFamily="66" charset="0"/>
              </a:rPr>
            </a:br>
            <a:r>
              <a:rPr lang="ru-RU" altLang="en-US" sz="2800" b="1" smtClean="0">
                <a:latin typeface="Monotype Corsiva" panose="03010101010201010101" pitchFamily="66" charset="0"/>
              </a:rPr>
              <a:t>И, качаясь, шепчет шаловливо:</a:t>
            </a:r>
            <a:br>
              <a:rPr lang="ru-RU" altLang="en-US" sz="2800" b="1" smtClean="0">
                <a:latin typeface="Monotype Corsiva" panose="03010101010201010101" pitchFamily="66" charset="0"/>
              </a:rPr>
            </a:br>
            <a:r>
              <a:rPr lang="ru-RU" altLang="en-US" sz="2800" b="1" smtClean="0">
                <a:latin typeface="Monotype Corsiva" panose="03010101010201010101" pitchFamily="66" charset="0"/>
              </a:rPr>
              <a:t>«С добрым утром!»       </a:t>
            </a:r>
          </a:p>
          <a:p>
            <a:pPr>
              <a:buFontTx/>
              <a:buNone/>
            </a:pPr>
            <a:r>
              <a:rPr lang="ru-RU" altLang="en-US" sz="2800" b="1" smtClean="0">
                <a:latin typeface="Monotype Corsiva" panose="03010101010201010101" pitchFamily="66" charset="0"/>
              </a:rPr>
              <a:t>                                                 Сергей Есенин</a:t>
            </a:r>
          </a:p>
          <a:p>
            <a:pPr>
              <a:buFont typeface="Wingdings" panose="05000000000000000000" pitchFamily="2" charset="2"/>
              <a:buNone/>
            </a:pPr>
            <a:endParaRPr lang="ru-RU" altLang="en-US" smtClean="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539750" y="2205038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4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971550" y="188913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FontTx/>
              <a:buNone/>
            </a:pPr>
            <a:r>
              <a:rPr lang="ru-RU" altLang="en-US" sz="40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есенин с добрым утр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42875"/>
            <a:ext cx="6032500" cy="4911725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ru-RU" sz="2800" b="1" dirty="0" smtClean="0">
              <a:latin typeface="Monotype Corsiva" pitchFamily="66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 smtClean="0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539750" y="2205038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4000"/>
              <a:t> 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971550" y="188913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4000"/>
              <a:t> </a:t>
            </a:r>
          </a:p>
        </p:txBody>
      </p:sp>
      <p:pic>
        <p:nvPicPr>
          <p:cNvPr id="37893" name="Picture 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14313"/>
            <a:ext cx="6384925" cy="5143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Oval 4" descr="sis">
            <a:hlinkClick r:id="rId4"/>
          </p:cNvPr>
          <p:cNvSpPr>
            <a:spLocks noChangeArrowheads="1"/>
          </p:cNvSpPr>
          <p:nvPr/>
        </p:nvSpPr>
        <p:spPr bwMode="auto">
          <a:xfrm>
            <a:off x="214313" y="214313"/>
            <a:ext cx="2054225" cy="3000375"/>
          </a:xfrm>
          <a:prstGeom prst="ellipse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7" name="Прямоугольник 6"/>
          <p:cNvSpPr/>
          <p:nvPr/>
        </p:nvSpPr>
        <p:spPr>
          <a:xfrm>
            <a:off x="285750" y="5929313"/>
            <a:ext cx="8858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Пруд в роще. </a:t>
            </a:r>
            <a:r>
              <a:rPr lang="ru-RU" sz="3600" b="1" dirty="0" err="1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Преображенское</a:t>
            </a:r>
            <a:r>
              <a:rPr lang="ru-RU" sz="3600" b="1" dirty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>. И.И. Шишкин</a:t>
            </a:r>
          </a:p>
        </p:txBody>
      </p:sp>
      <p:pic>
        <p:nvPicPr>
          <p:cNvPr id="2" name="Белые ночи (ма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500"/>
            <a:ext cx="8713788" cy="54102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en-US" sz="3600" b="1" smtClean="0">
                <a:latin typeface="Monotype Corsiva" panose="03010101010201010101" pitchFamily="66" charset="0"/>
              </a:rPr>
              <a:t>А бывает в природе такая пора – </a:t>
            </a:r>
          </a:p>
          <a:p>
            <a:pPr>
              <a:buFontTx/>
              <a:buNone/>
            </a:pPr>
            <a:r>
              <a:rPr lang="ru-RU" altLang="en-US" sz="3600" b="1" smtClean="0">
                <a:latin typeface="Monotype Corsiva" panose="03010101010201010101" pitchFamily="66" charset="0"/>
              </a:rPr>
              <a:t>Ветер стихнет, но листья трепещут, </a:t>
            </a:r>
          </a:p>
          <a:p>
            <a:pPr>
              <a:buFontTx/>
              <a:buNone/>
            </a:pPr>
            <a:r>
              <a:rPr lang="ru-RU" altLang="en-US" sz="3600" b="1" smtClean="0">
                <a:latin typeface="Monotype Corsiva" panose="03010101010201010101" pitchFamily="66" charset="0"/>
              </a:rPr>
              <a:t>Солнце сядет, в</a:t>
            </a:r>
            <a:r>
              <a:rPr lang="en-US" altLang="en-US" sz="3600" b="1" smtClean="0">
                <a:latin typeface="Monotype Corsiva" panose="03010101010201010101" pitchFamily="66" charset="0"/>
              </a:rPr>
              <a:t> </a:t>
            </a:r>
            <a:r>
              <a:rPr lang="ru-RU" altLang="en-US" sz="3600" b="1" smtClean="0">
                <a:latin typeface="Monotype Corsiva" panose="03010101010201010101" pitchFamily="66" charset="0"/>
              </a:rPr>
              <a:t>полнеба чернеет гора, </a:t>
            </a:r>
          </a:p>
          <a:p>
            <a:pPr>
              <a:buFontTx/>
              <a:buNone/>
            </a:pPr>
            <a:r>
              <a:rPr lang="ru-RU" altLang="en-US" sz="3600" b="1" smtClean="0">
                <a:latin typeface="Monotype Corsiva" panose="03010101010201010101" pitchFamily="66" charset="0"/>
              </a:rPr>
              <a:t>Но лучи отсеченные блещут. </a:t>
            </a:r>
          </a:p>
          <a:p>
            <a:pPr>
              <a:buFontTx/>
              <a:buNone/>
            </a:pPr>
            <a:r>
              <a:rPr lang="ru-RU" altLang="en-US" sz="3600" b="1" smtClean="0">
                <a:latin typeface="Monotype Corsiva" panose="03010101010201010101" pitchFamily="66" charset="0"/>
              </a:rPr>
              <a:t>Приоткрой мне, природа, секреты свои, </a:t>
            </a:r>
          </a:p>
          <a:p>
            <a:pPr>
              <a:buFontTx/>
              <a:buNone/>
            </a:pPr>
            <a:r>
              <a:rPr lang="ru-RU" altLang="en-US" sz="3600" b="1" smtClean="0">
                <a:latin typeface="Monotype Corsiva" panose="03010101010201010101" pitchFamily="66" charset="0"/>
              </a:rPr>
              <a:t>Чтоб потом, без меня - хоть вначале – </a:t>
            </a:r>
          </a:p>
          <a:p>
            <a:pPr>
              <a:buFontTx/>
              <a:buNone/>
            </a:pPr>
            <a:r>
              <a:rPr lang="ru-RU" altLang="en-US" sz="3600" b="1" smtClean="0">
                <a:latin typeface="Monotype Corsiva" panose="03010101010201010101" pitchFamily="66" charset="0"/>
              </a:rPr>
              <a:t>От меня отсеченные песни мои </a:t>
            </a:r>
          </a:p>
          <a:p>
            <a:pPr>
              <a:buFontTx/>
              <a:buNone/>
            </a:pPr>
            <a:r>
              <a:rPr lang="ru-RU" altLang="en-US" sz="3600" b="1" smtClean="0">
                <a:latin typeface="Monotype Corsiva" panose="03010101010201010101" pitchFamily="66" charset="0"/>
              </a:rPr>
              <a:t>Шелестели б, светили, звучали</a:t>
            </a:r>
            <a:endParaRPr lang="en-US" altLang="en-US" sz="3600" b="1" smtClean="0">
              <a:latin typeface="Monotype Corsiva" panose="03010101010201010101" pitchFamily="66" charset="0"/>
            </a:endParaRPr>
          </a:p>
          <a:p>
            <a:pPr>
              <a:buFontTx/>
              <a:buNone/>
            </a:pPr>
            <a:r>
              <a:rPr lang="en-US" altLang="en-US" sz="3600" b="1" smtClean="0">
                <a:latin typeface="Monotype Corsiva" panose="03010101010201010101" pitchFamily="66" charset="0"/>
              </a:rPr>
              <a:t>   </a:t>
            </a:r>
            <a:r>
              <a:rPr lang="ru-RU" altLang="en-US" sz="3600" b="1" smtClean="0">
                <a:latin typeface="Monotype Corsiva" panose="03010101010201010101" pitchFamily="66" charset="0"/>
              </a:rPr>
              <a:t>                                             </a:t>
            </a:r>
            <a:r>
              <a:rPr lang="en-US" altLang="en-US" sz="3600" b="1" smtClean="0">
                <a:latin typeface="Monotype Corsiva" panose="03010101010201010101" pitchFamily="66" charset="0"/>
              </a:rPr>
              <a:t>  </a:t>
            </a:r>
            <a:r>
              <a:rPr lang="ru-RU" altLang="en-US" sz="3600" b="1" smtClean="0">
                <a:latin typeface="Monotype Corsiva" panose="03010101010201010101" pitchFamily="66" charset="0"/>
              </a:rPr>
              <a:t>Мустай Карим.</a:t>
            </a:r>
          </a:p>
          <a:p>
            <a:pPr>
              <a:buFontTx/>
              <a:buNone/>
            </a:pPr>
            <a:r>
              <a:rPr lang="ru-RU" altLang="en-US" smtClean="0"/>
              <a:t> </a:t>
            </a:r>
          </a:p>
          <a:p>
            <a:pPr>
              <a:buFont typeface="Wingdings" panose="05000000000000000000" pitchFamily="2" charset="2"/>
              <a:buNone/>
            </a:pPr>
            <a:endParaRPr lang="ru-RU" altLang="en-US" smtClean="0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539750" y="2205038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4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971550" y="188913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FontTx/>
              <a:buNone/>
            </a:pPr>
            <a:r>
              <a:rPr lang="ru-RU" altLang="en-US" sz="4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500"/>
            <a:ext cx="8713788" cy="54102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В пестрых красивых башкирских коврах,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В девственных горных воздушных лесах,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Под золотистого солнца лучами,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Липы душистые пленяют цветами,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Трудятся пчелы башкирского меда,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Свойства целебные дарит природа.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Мягкие травы, в летнее время,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Лугов сенокосных молочное бремя.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Духом священна гора Иремель,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Стремительна Уфа, полноводен Инзер.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Лентой голубой украшает Агидель,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Башкортостан, любимый край,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Песней Отчизну возносит курай: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- Башкортостан жизнерадостный выше взлетай,</a:t>
            </a:r>
          </a:p>
          <a:p>
            <a:pPr algn="ctr"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Людям звездой путеводной сияй!</a:t>
            </a:r>
          </a:p>
          <a:p>
            <a:pPr>
              <a:buFontTx/>
              <a:buNone/>
            </a:pPr>
            <a:r>
              <a:rPr lang="ru-RU" altLang="en-US" sz="2000" b="1" smtClean="0">
                <a:latin typeface="Monotype Corsiva" panose="03010101010201010101" pitchFamily="66" charset="0"/>
              </a:rPr>
              <a:t>                                                                                         Рустам Гафуров</a:t>
            </a:r>
          </a:p>
          <a:p>
            <a:pPr>
              <a:buFontTx/>
              <a:buNone/>
            </a:pPr>
            <a:endParaRPr lang="ru-RU" altLang="en-US" sz="3600" b="1" smtClean="0">
              <a:latin typeface="Monotype Corsiva" panose="03010101010201010101" pitchFamily="66" charset="0"/>
            </a:endParaRPr>
          </a:p>
          <a:p>
            <a:pPr>
              <a:buFontTx/>
              <a:buNone/>
            </a:pPr>
            <a:r>
              <a:rPr lang="ru-RU" altLang="en-US" smtClean="0"/>
              <a:t> </a:t>
            </a:r>
          </a:p>
          <a:p>
            <a:pPr>
              <a:buFont typeface="Wingdings" panose="05000000000000000000" pitchFamily="2" charset="2"/>
              <a:buNone/>
            </a:pPr>
            <a:endParaRPr lang="ru-RU" altLang="en-US" smtClean="0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39750" y="2205038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4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971550" y="188913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FontTx/>
              <a:buNone/>
            </a:pPr>
            <a:r>
              <a:rPr lang="ru-RU" altLang="en-US" sz="4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500"/>
            <a:ext cx="8713788" cy="5410200"/>
          </a:xfrm>
        </p:spPr>
        <p:txBody>
          <a:bodyPr/>
          <a:lstStyle/>
          <a:p>
            <a:pPr marL="0" indent="0">
              <a:buNone/>
            </a:pPr>
            <a:r>
              <a:rPr lang="ru-RU" altLang="en-US" dirty="0" smtClean="0"/>
              <a:t>             </a:t>
            </a:r>
            <a:r>
              <a:rPr lang="ru-RU" altLang="en-US" b="1" dirty="0" smtClean="0"/>
              <a:t>Домашнее задание: </a:t>
            </a:r>
            <a:endParaRPr lang="ru-RU" altLang="en-US" dirty="0" smtClean="0"/>
          </a:p>
          <a:p>
            <a:r>
              <a:rPr lang="ru-RU" altLang="en-US" b="1" dirty="0" smtClean="0"/>
              <a:t>1.сделать иллюстрацию к любимому стихотворению о природе;</a:t>
            </a:r>
            <a:endParaRPr lang="ru-RU" altLang="en-US" dirty="0" smtClean="0"/>
          </a:p>
          <a:p>
            <a:r>
              <a:rPr lang="ru-RU" altLang="en-US" b="1" dirty="0" smtClean="0"/>
              <a:t>2.написать сочинение-миниатюру на тему: «Запахи и звуки времен года» (выбрать любимое время года) </a:t>
            </a:r>
            <a:endParaRPr lang="ru-RU" altLang="en-US" dirty="0" smtClean="0"/>
          </a:p>
          <a:p>
            <a:pPr>
              <a:buFontTx/>
              <a:buNone/>
            </a:pPr>
            <a:endParaRPr lang="ru-RU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ru-RU" altLang="en-US" dirty="0" smtClean="0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539750" y="2205038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4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971550" y="188913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FontTx/>
              <a:buNone/>
            </a:pPr>
            <a:r>
              <a:rPr lang="ru-RU" altLang="en-US" sz="400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500"/>
            <a:ext cx="8713788" cy="5410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en-US" dirty="0" smtClean="0"/>
              <a:t>            </a:t>
            </a:r>
            <a:r>
              <a:rPr lang="ru-RU" altLang="en-US" b="1" dirty="0" smtClean="0">
                <a:solidFill>
                  <a:srgbClr val="FF0000"/>
                </a:solidFill>
              </a:rPr>
              <a:t>ЗАКРАСЬТЕ ЧАСТЬ КРУГА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539750" y="2205038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4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971550" y="188913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FontTx/>
              <a:buNone/>
            </a:pPr>
            <a:r>
              <a:rPr lang="ru-RU" altLang="en-US" sz="40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4519"/>
            <a:ext cx="7416824" cy="53575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71500"/>
            <a:ext cx="8713788" cy="5410200"/>
          </a:xfrm>
        </p:spPr>
        <p:txBody>
          <a:bodyPr/>
          <a:lstStyle/>
          <a:p>
            <a:endParaRPr lang="ru-RU" altLang="en-US" smtClean="0"/>
          </a:p>
          <a:p>
            <a:pPr>
              <a:buFont typeface="Wingdings" panose="05000000000000000000" pitchFamily="2" charset="2"/>
              <a:buNone/>
            </a:pPr>
            <a:endParaRPr lang="ru-RU" altLang="en-US" smtClean="0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39750" y="2205038"/>
            <a:ext cx="784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4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971550" y="188913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FontTx/>
              <a:buNone/>
            </a:pPr>
            <a:r>
              <a:rPr lang="ru-RU" altLang="en-US" sz="40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43013" name="Picture 2" descr="http://900igr.net/up/datas/113499/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85750"/>
            <a:ext cx="6715125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Рисунок 4" descr="(1392)F-2006-917427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1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2" name="Содержимое 6" descr="s120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6" name="Рисунок 4" descr="EJBeggx4z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0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Содержимое 7" descr="Ranunculus_Poppies_44301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09613" y="274638"/>
            <a:ext cx="8434387" cy="4017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dirty="0" smtClean="0">
                <a:latin typeface="Monotype Corsiva" pitchFamily="66" charset="0"/>
              </a:rPr>
              <a:t>Перед ликом священной природы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Monotype Corsiva" pitchFamily="66" charset="0"/>
              </a:rPr>
              <a:t>Родная природа глазами русских поэтов и художников </a:t>
            </a:r>
            <a:r>
              <a:rPr lang="en-US" dirty="0" smtClean="0">
                <a:latin typeface="Monotype Corsiva" pitchFamily="66" charset="0"/>
              </a:rPr>
              <a:t>XIX</a:t>
            </a:r>
            <a:r>
              <a:rPr lang="ru-RU" dirty="0" smtClean="0">
                <a:latin typeface="Monotype Corsiva" pitchFamily="66" charset="0"/>
              </a:rPr>
              <a:t> века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орожка 2.wma">
            <a:hlinkClick r:id="" action="ppaction://media"/>
          </p:cNvPr>
          <p:cNvPicPr>
            <a:picLocks noGrp="1" noRot="1" noChangeAspect="1"/>
          </p:cNvPicPr>
          <p:nvPr>
            <p:ph/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6215063"/>
            <a:ext cx="304800" cy="304800"/>
          </a:xfrm>
        </p:spPr>
      </p:pic>
      <p:pic>
        <p:nvPicPr>
          <p:cNvPr id="21507" name="Рисунок 4" descr="nastol.com.ua-1956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91440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1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5888"/>
            <a:ext cx="9036050" cy="6742112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207</Words>
  <Application>Microsoft Office PowerPoint</Application>
  <PresentationFormat>Экран (4:3)</PresentationFormat>
  <Paragraphs>64</Paragraphs>
  <Slides>26</Slides>
  <Notes>2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40" baseType="lpstr">
      <vt:lpstr>Arial</vt:lpstr>
      <vt:lpstr>Arial Black</vt:lpstr>
      <vt:lpstr>Calibri</vt:lpstr>
      <vt:lpstr>Comic Sans MS</vt:lpstr>
      <vt:lpstr>Impact</vt:lpstr>
      <vt:lpstr>Monotype Corsiva</vt:lpstr>
      <vt:lpstr>Tahoma</vt:lpstr>
      <vt:lpstr>Times New Roman</vt:lpstr>
      <vt:lpstr>Wingdings</vt:lpstr>
      <vt:lpstr>Пастель</vt:lpstr>
      <vt:lpstr>Трава</vt:lpstr>
      <vt:lpstr>Оформление по умолчанию</vt:lpstr>
      <vt:lpstr>Текстура</vt:lpstr>
      <vt:lpstr>Клен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Перед ликом священной природы  Родная природа глазами русских поэтов и художников XIX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Мишенина</dc:creator>
  <cp:lastModifiedBy>Пользователь</cp:lastModifiedBy>
  <cp:revision>54</cp:revision>
  <dcterms:created xsi:type="dcterms:W3CDTF">2008-01-19T09:57:30Z</dcterms:created>
  <dcterms:modified xsi:type="dcterms:W3CDTF">2018-11-26T13:36:21Z</dcterms:modified>
</cp:coreProperties>
</file>