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3" r:id="rId2"/>
    <p:sldId id="282" r:id="rId3"/>
    <p:sldId id="281" r:id="rId4"/>
    <p:sldId id="258" r:id="rId5"/>
    <p:sldId id="259" r:id="rId6"/>
    <p:sldId id="275" r:id="rId7"/>
    <p:sldId id="276" r:id="rId8"/>
    <p:sldId id="277" r:id="rId9"/>
    <p:sldId id="265" r:id="rId10"/>
    <p:sldId id="278" r:id="rId11"/>
    <p:sldId id="266" r:id="rId12"/>
    <p:sldId id="267" r:id="rId13"/>
    <p:sldId id="268" r:id="rId14"/>
    <p:sldId id="284" r:id="rId15"/>
    <p:sldId id="283" r:id="rId16"/>
    <p:sldId id="270" r:id="rId17"/>
    <p:sldId id="280" r:id="rId18"/>
    <p:sldId id="285" r:id="rId19"/>
    <p:sldId id="28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5594294-C203-4305-A50F-23FFFD682043}">
          <p14:sldIdLst>
            <p14:sldId id="273"/>
            <p14:sldId id="282"/>
            <p14:sldId id="281"/>
            <p14:sldId id="258"/>
            <p14:sldId id="259"/>
            <p14:sldId id="275"/>
            <p14:sldId id="276"/>
            <p14:sldId id="277"/>
            <p14:sldId id="265"/>
            <p14:sldId id="278"/>
            <p14:sldId id="266"/>
            <p14:sldId id="267"/>
            <p14:sldId id="268"/>
            <p14:sldId id="284"/>
            <p14:sldId id="283"/>
            <p14:sldId id="270"/>
          </p14:sldIdLst>
        </p14:section>
        <p14:section name="Раздел без заголовка" id="{3573B765-C208-4AC9-ACAC-1FD386562464}">
          <p14:sldIdLst>
            <p14:sldId id="280"/>
            <p14:sldId id="285"/>
            <p14:sldId id="28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FBDA8-2201-4C88-8A3F-9FD65F036380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D236F-E11E-489F-8C69-FE1709C655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97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D236F-E11E-489F-8C69-FE1709C6557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07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605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98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56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84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04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4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9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9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12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5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260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6D9AB-68E1-4B0E-A831-2F0F0417138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94F9B-6D4A-4975-9626-E4104BFB4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9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1196752"/>
            <a:ext cx="65527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Интегрированный урок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географии и математики</a:t>
            </a:r>
          </a:p>
          <a:p>
            <a:r>
              <a:rPr lang="ru-RU" dirty="0" smtClean="0"/>
              <a:t>                                                                                        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24312" y="258871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Болгария</a:t>
            </a:r>
          </a:p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95936" y="4725144"/>
            <a:ext cx="5098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dirty="0" smtClean="0"/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Подготовили: Антонова Л. А. – учитель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географии</a:t>
            </a:r>
            <a:endParaRPr lang="ru-RU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Павлова В.Ф. - учитель математики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6237312"/>
            <a:ext cx="46805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/>
              <a:t>ГКОУ ВО «Специальная (коррекционная)</a:t>
            </a:r>
          </a:p>
          <a:p>
            <a:pPr>
              <a:defRPr/>
            </a:pPr>
            <a:r>
              <a:rPr lang="ru-RU" sz="1400" b="1" dirty="0"/>
              <a:t> общеобразовательная школа-интернат г. Вязники»</a:t>
            </a:r>
          </a:p>
          <a:p>
            <a:r>
              <a:rPr lang="ru-RU" dirty="0" smtClean="0"/>
              <a:t>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916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00187"/>
            <a:ext cx="9602168" cy="76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435685" y="-171399"/>
            <a:ext cx="4032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Основное население  –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болгары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908720"/>
            <a:ext cx="403244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625"/>
            <a:ext cx="5218485" cy="681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80528" y="5284658"/>
            <a:ext cx="3888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Государственный язык –</a:t>
            </a:r>
          </a:p>
          <a:p>
            <a:r>
              <a:rPr lang="ru-RU" sz="2400" b="1" dirty="0" smtClean="0"/>
              <a:t> болгарский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39114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8604448" cy="707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908720"/>
            <a:ext cx="885698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332656"/>
            <a:ext cx="6660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София – столица Болгарии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67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615" y="-1"/>
            <a:ext cx="9519615" cy="773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-108520" y="3617640"/>
            <a:ext cx="5256583" cy="3240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141277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Церковь Святой Софии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8641"/>
            <a:ext cx="5328591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20071" y="5171008"/>
            <a:ext cx="3983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Собор Александра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Невского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84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"/>
            <a:ext cx="9108505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7" y="752474"/>
            <a:ext cx="3705445" cy="52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8864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Варна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52475"/>
            <a:ext cx="3816424" cy="52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4404" y="6105526"/>
            <a:ext cx="3364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Золотые Пески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151" y="6105525"/>
            <a:ext cx="26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Солнечный Берег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50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5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8" y="908720"/>
            <a:ext cx="331236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260648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Традиции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15719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Мартеницы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1196752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Национальная еда – суп таратор, похож на нашу окрошку, только вместо кваса болгары используют кислое молоко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924944"/>
            <a:ext cx="5328592" cy="380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996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08504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476672"/>
            <a:ext cx="51845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Задачи.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Доля городского населения -70%. Сколько % составляет сельское население Болгарии?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Горы  Болгарии занимают 35%. Сколько процентов занимают  равнины?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Женское население Болгарии составляет 52%. Сколько процентов занимает мужское население?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52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08505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780746"/>
            <a:ext cx="52565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Физкультминутка.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1).   1% - это десятая часть числа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2).   2,5 х 3 = 7,5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3).   50 + 1,17 = 1,67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4).   7% = 0,07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5).   50% =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6).   0,34 = 34%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29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25" y="-630831"/>
            <a:ext cx="9360025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5896" y="-45943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260648"/>
            <a:ext cx="5400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Существительное (тема текста – 1 слово)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2 прилагательных (описывающих тему)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3 глагола (описывающих действия)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Фраза – выражающая отношение автора к тому, что он описывает.</a:t>
            </a:r>
          </a:p>
          <a:p>
            <a:pPr marL="457200" indent="-457200">
              <a:buAutoNum type="arabicPeriod" startAt="5"/>
            </a:pPr>
            <a:r>
              <a:rPr lang="ru-RU" sz="3200" b="1" dirty="0" smtClean="0"/>
              <a:t>1-2 слова характеризующее суть</a:t>
            </a:r>
          </a:p>
          <a:p>
            <a:r>
              <a:rPr lang="ru-RU" sz="3200" b="1" dirty="0"/>
              <a:t> </a:t>
            </a:r>
            <a:r>
              <a:rPr lang="ru-RU" sz="3200" b="1" dirty="0" smtClean="0"/>
              <a:t>      темы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64657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5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5896" y="980728"/>
            <a:ext cx="3441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4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1916832"/>
            <a:ext cx="52565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dirty="0" smtClean="0"/>
              <a:t>Болгария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Солнечная, ласковая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Выращивает, продаёт, приглашает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Хороша страна Болгария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Красота</a:t>
            </a:r>
          </a:p>
        </p:txBody>
      </p:sp>
    </p:spTree>
    <p:extLst>
      <p:ext uri="{BB962C8B-B14F-4D97-AF65-F5344CB8AC3E}">
        <p14:creationId xmlns:p14="http://schemas.microsoft.com/office/powerpoint/2010/main" val="3464087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5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836712"/>
            <a:ext cx="2320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7" y="2060848"/>
            <a:ext cx="5328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25% - недоволен</a:t>
            </a:r>
          </a:p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50%- почти доволен</a:t>
            </a:r>
          </a:p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75% - доволен</a:t>
            </a:r>
          </a:p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100% - очень доволен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207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08504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16288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09607" y="134076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59832" y="1196752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                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0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119675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5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11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08504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404664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Задача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1268760"/>
            <a:ext cx="45365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Длина морской границы Чёрного моря составляет 2600 км. Болгарии принадлежит 12% . Вычислите, сколько км приходится на береговую линию  Болгарии?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97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08504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42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08504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303039"/>
            <a:ext cx="4194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Сельское хозяйство</a:t>
            </a:r>
            <a:endParaRPr lang="ru-RU" sz="2800" b="1" dirty="0"/>
          </a:p>
        </p:txBody>
      </p:sp>
      <p:pic>
        <p:nvPicPr>
          <p:cNvPr id="1027" name="Picture 3" descr="C:\Users\В\Desktop\картинки Болгария\1438762211_43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288032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\Desktop\картинки Болгария\1620192077_19-phonoteka_org-p-fruktovii-sad-fon-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880320" cy="19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В\Desktop\картинки Болгария\yablonya-arbat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7"/>
            <a:ext cx="2808312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В\Desktop\картинки Болгария\depositphotos_161555752-stock-photo-clouds-over-field-of-gard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24945"/>
            <a:ext cx="590465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826259"/>
            <a:ext cx="2952328" cy="202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653135"/>
            <a:ext cx="2880321" cy="20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06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08504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7474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H:\Долина роз\IMG_6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24847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374741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9"/>
            <a:ext cx="4248472" cy="324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19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30253"/>
            <a:ext cx="9108504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112474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2276872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850 литров розового масла производит Болгария.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Только 0,10 розового масла остаётся в стране.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Сколько литров розового масла остается в стране?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64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\Pictures\цветок-розы-пинка-на-пре-посы-ке-мягкого-bokeh-винтажной-я-ва-ентинки-85310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9602168" cy="76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В\Pictures\Sofiysko-Pernikskaya-kotlovin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84558"/>
            <a:ext cx="8176910" cy="418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11663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157192"/>
            <a:ext cx="2232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Хорошо развиты </a:t>
            </a:r>
            <a:r>
              <a:rPr lang="ru-RU" b="1" dirty="0" smtClean="0"/>
              <a:t>:</a:t>
            </a:r>
          </a:p>
          <a:p>
            <a:r>
              <a:rPr lang="ru-RU" b="1" dirty="0" smtClean="0"/>
              <a:t>Машиностроение</a:t>
            </a:r>
          </a:p>
          <a:p>
            <a:r>
              <a:rPr lang="ru-RU" b="1" dirty="0" smtClean="0"/>
              <a:t>Химическая</a:t>
            </a:r>
          </a:p>
          <a:p>
            <a:r>
              <a:rPr lang="ru-RU" b="1" dirty="0" smtClean="0"/>
              <a:t>Пищевая</a:t>
            </a:r>
          </a:p>
          <a:p>
            <a:r>
              <a:rPr lang="ru-RU" b="1" dirty="0" smtClean="0"/>
              <a:t>Легкая</a:t>
            </a:r>
          </a:p>
        </p:txBody>
      </p:sp>
    </p:spTree>
    <p:extLst>
      <p:ext uri="{BB962C8B-B14F-4D97-AF65-F5344CB8AC3E}">
        <p14:creationId xmlns:p14="http://schemas.microsoft.com/office/powerpoint/2010/main" val="14626373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323</Words>
  <Application>Microsoft Office PowerPoint</Application>
  <PresentationFormat>Экран (4:3)</PresentationFormat>
  <Paragraphs>71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</dc:creator>
  <cp:lastModifiedBy>В</cp:lastModifiedBy>
  <cp:revision>34</cp:revision>
  <dcterms:created xsi:type="dcterms:W3CDTF">2021-11-12T13:53:03Z</dcterms:created>
  <dcterms:modified xsi:type="dcterms:W3CDTF">2021-12-14T17:11:36Z</dcterms:modified>
</cp:coreProperties>
</file>