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7"/>
  </p:notesMasterIdLst>
  <p:sldIdLst>
    <p:sldId id="272" r:id="rId2"/>
    <p:sldId id="273" r:id="rId3"/>
    <p:sldId id="257" r:id="rId4"/>
    <p:sldId id="259" r:id="rId5"/>
    <p:sldId id="261" r:id="rId6"/>
    <p:sldId id="263" r:id="rId7"/>
    <p:sldId id="260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D75AA-D4F7-42E4-9D0E-5DFB70F62816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077CE-A35A-4AE8-8AFD-C9AE072B2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F70AD-9A7A-4CF7-8000-447A498CD9B3}" type="slidenum">
              <a:rPr lang="lv-LV" altLang="ru-RU"/>
              <a:pPr/>
              <a:t>‹#›</a:t>
            </a:fld>
            <a:endParaRPr lang="lv-LV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andex.ru/video/preview/?filmId=4379332295756405701&amp;reqid=1588250860631070-999376815106264450200113-vla1-1568&amp;text=%D1%82%D0%B5%D0%B0%D1%82%D1%80+%D0%BA%D0%B0%D0%BC%D0%B0%D0%BB%D0%B0+%D0%BA%D0%B0%D0%B7%D0%B0%D0%BD%D0%B8+%D0%B2%D0%B8%D0%B4%D0%B5%D0%2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andex.ru/video/preview/?filmId=18195004330688281835&amp;text=%D1%82%D0%B5%D0%B0%D1%82%D1%80+%D1%82%D0%B8%D0%BD%D1%87%D1%83%D1%80%D0%B8%D0%BD%D0%B0+%D0%BA%D0%B0%D0%B7%D0%B0%D0%BD%D0%B8+%D0%B2%D0%B8%D0%B4%D0%B5%D0%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way.ru/kazan/guide/353" TargetMode="External"/><Relationship Id="rId2" Type="http://schemas.openxmlformats.org/officeDocument/2006/relationships/hyperlink" Target="https://www.culture.ru/theaters/institutes/location-kaza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\Downloads\&#1055;&#1077;&#1090;&#1088;%20&#1048;&#1083;&#1100;&#1080;&#1095;%20&#1063;&#1072;&#1081;&#1082;&#1086;&#1074;&#1089;&#1082;&#1080;&#1081;%20-%20&#1051;&#1077;&#1073;&#1077;&#1076;&#1080;&#1085;&#1086;&#1077;%20&#1086;&#1079;&#1077;&#1088;&#1086;%20-%20&#1089;&#1094;&#1077;&#1085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hp\Downloads\&#1055;&#1077;&#1090;&#1088;%20&#1048;&#1083;&#1100;&#1080;&#1095;%20&#1063;&#1072;&#1081;&#1082;&#1086;&#1074;&#1089;&#1082;&#1080;&#1081;%20-%20&#1051;&#1077;&#1073;&#1077;&#1076;&#1080;&#1085;&#1086;&#1077;%20&#1086;&#1079;&#1077;&#1088;&#1086;%20-%20&#1089;&#1094;&#1077;&#1085;&#1072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andex.ru/video/preview/?filmId=1535075640695348403&amp;path=wizard&amp;text=%D1%82%D0%B5%D0%B0%D1%82%D1%80%D1%8B+%D0%BA%D0%B0%D0%B7%D0%B0%D0%BD%D0%B8+%D0%B2%D0%B8%D0%B4%D0%B5%D0%B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video/preview/?filmId=16387244945344229988&amp;parent-reqid=1588250766515231-1773873958358055810500287-prestable-app-host-sas-web-yp-129&amp;path=wizard&amp;text=%D1%82%D0%B5%D0%B0%D1%82%D1%80%D1%8B+%D0%BA%D0%B0%D0%B7%D0%B0%D0%BD%D0%B8+%D0%B2%D0%B8%25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90600" y="1981199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Виртуальная экскурсия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Театры Казани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924800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_сцене_Татарского_государственного_театра_кукол_«Экият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609600"/>
            <a:ext cx="6019800" cy="5076095"/>
          </a:xfrm>
        </p:spPr>
      </p:pic>
      <p:sp>
        <p:nvSpPr>
          <p:cNvPr id="5" name="Стрелка вправо 4"/>
          <p:cNvSpPr/>
          <p:nvPr/>
        </p:nvSpPr>
        <p:spPr>
          <a:xfrm>
            <a:off x="7924800" y="617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hlinkClick r:id="rId2"/>
              </a:rPr>
              <a:t>Татарский государственный академический театр им. Г. </a:t>
            </a:r>
            <a:r>
              <a:rPr lang="ru-RU" b="1" dirty="0" err="1" smtClean="0">
                <a:hlinkClick r:id="rId2"/>
              </a:rPr>
              <a:t>Камала</a:t>
            </a:r>
            <a:endParaRPr lang="ru-RU" dirty="0"/>
          </a:p>
        </p:txBody>
      </p:sp>
      <p:pic>
        <p:nvPicPr>
          <p:cNvPr id="8" name="Содержимое 7" descr="1500x5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491581"/>
            <a:ext cx="8229600" cy="2743200"/>
          </a:xfrm>
        </p:spPr>
      </p:pic>
      <p:sp>
        <p:nvSpPr>
          <p:cNvPr id="4" name="Стрелка вправо 3"/>
          <p:cNvSpPr/>
          <p:nvPr/>
        </p:nvSpPr>
        <p:spPr>
          <a:xfrm>
            <a:off x="7924800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hlinkClick r:id="rId2"/>
              </a:rPr>
              <a:t>Татарский государственный театр драмы и комедии имени К. </a:t>
            </a:r>
            <a:r>
              <a:rPr lang="ru-RU" b="1" dirty="0" err="1" smtClean="0">
                <a:hlinkClick r:id="rId2"/>
              </a:rPr>
              <a:t>Тинчурина</a:t>
            </a:r>
            <a:endParaRPr lang="ru-RU" dirty="0"/>
          </a:p>
        </p:txBody>
      </p:sp>
      <p:pic>
        <p:nvPicPr>
          <p:cNvPr id="4" name="Содержимое 3" descr="x5iABNsN3OI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981200"/>
            <a:ext cx="4525963" cy="4525963"/>
          </a:xfrm>
        </p:spPr>
      </p:pic>
      <p:sp>
        <p:nvSpPr>
          <p:cNvPr id="5" name="Стрелка вправо 4"/>
          <p:cNvSpPr/>
          <p:nvPr/>
        </p:nvSpPr>
        <p:spPr>
          <a:xfrm>
            <a:off x="7772400" y="640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Выберите на какой театр вы бы хотели сходить?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87bfc2e7d354859d89427c1f34236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3200400" cy="2209800"/>
          </a:xfrm>
        </p:spPr>
      </p:pic>
      <p:pic>
        <p:nvPicPr>
          <p:cNvPr id="5" name="Рисунок 4" descr="1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1000"/>
            <a:ext cx="3200400" cy="1981200"/>
          </a:xfrm>
          <a:prstGeom prst="rect">
            <a:avLst/>
          </a:prstGeom>
        </p:spPr>
      </p:pic>
      <p:pic>
        <p:nvPicPr>
          <p:cNvPr id="6" name="Рисунок 5" descr="dostoprimechatelnosti-kazani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524000"/>
            <a:ext cx="3352800" cy="2133600"/>
          </a:xfrm>
          <a:prstGeom prst="rect">
            <a:avLst/>
          </a:prstGeom>
        </p:spPr>
      </p:pic>
      <p:pic>
        <p:nvPicPr>
          <p:cNvPr id="7" name="Рисунок 6" descr="x5iABNsN3O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114800"/>
            <a:ext cx="3276600" cy="213360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924800" y="6324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58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Театр Кукол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5814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Театр </a:t>
            </a:r>
            <a:r>
              <a:rPr lang="ru-RU" sz="2400" dirty="0" err="1" smtClean="0">
                <a:solidFill>
                  <a:srgbClr val="FF0000"/>
                </a:solidFill>
              </a:rPr>
              <a:t>М.Джалиля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6324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Театр </a:t>
            </a:r>
            <a:r>
              <a:rPr lang="ru-RU" sz="2400" dirty="0" err="1" smtClean="0">
                <a:solidFill>
                  <a:srgbClr val="FF0000"/>
                </a:solidFill>
              </a:rPr>
              <a:t>К.Тинчурина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6400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Театр </a:t>
            </a:r>
            <a:r>
              <a:rPr lang="ru-RU" sz="2400" dirty="0" err="1" smtClean="0">
                <a:solidFill>
                  <a:srgbClr val="FF0000"/>
                </a:solidFill>
              </a:rPr>
              <a:t>Г.Камала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https://www.culture.ru/theaters/institutes/location-kazan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https://localway.ru/kazan/guide/353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8077200" y="6324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pplaus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05000"/>
            <a:ext cx="685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2209800" y="549275"/>
            <a:ext cx="44196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altLang="ru-RU" sz="4000" dirty="0">
                <a:solidFill>
                  <a:schemeClr val="tx2"/>
                </a:solidFill>
              </a:rPr>
              <a:t>Аплодисменты!</a:t>
            </a:r>
            <a:endParaRPr lang="lv-LV" alt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14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</a:t>
            </a:r>
            <a:r>
              <a:rPr lang="ru-RU" sz="4800" dirty="0" smtClean="0"/>
              <a:t>Цель</a:t>
            </a:r>
            <a:endParaRPr lang="ru-RU" sz="4800" dirty="0"/>
          </a:p>
        </p:txBody>
      </p:sp>
      <p:sp>
        <p:nvSpPr>
          <p:cNvPr id="4" name="Овал 3"/>
          <p:cNvSpPr/>
          <p:nvPr/>
        </p:nvSpPr>
        <p:spPr>
          <a:xfrm>
            <a:off x="1520483" y="2604868"/>
            <a:ext cx="63246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Цель нашей экскурсии посетить      театры Казани, узнать о  национальной культуре.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Татарский академический государственный театр оперы и балета им. М. </a:t>
            </a:r>
            <a:r>
              <a:rPr lang="ru-RU" b="1" dirty="0" err="1" smtClean="0"/>
              <a:t>Джалиля</a:t>
            </a:r>
            <a:endParaRPr lang="ru-RU" dirty="0"/>
          </a:p>
        </p:txBody>
      </p:sp>
      <p:pic>
        <p:nvPicPr>
          <p:cNvPr id="4" name="Содержимое 3" descr="dostoprimechatelnosti-kazani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057400"/>
            <a:ext cx="7071817" cy="4525963"/>
          </a:xfrm>
        </p:spPr>
      </p:pic>
      <p:sp>
        <p:nvSpPr>
          <p:cNvPr id="5" name="Стрелка вправо 4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6172200" cy="1470025"/>
          </a:xfrm>
        </p:spPr>
        <p:txBody>
          <a:bodyPr anchor="ctr"/>
          <a:lstStyle/>
          <a:p>
            <a:pPr eaLnBrk="1" hangingPunct="1"/>
            <a:r>
              <a:rPr lang="ru-RU" altLang="ru-RU" b="1" smtClean="0"/>
              <a:t>О</a:t>
            </a:r>
            <a:r>
              <a:rPr lang="ru-RU" altLang="ru-RU" b="1" smtClean="0">
                <a:solidFill>
                  <a:srgbClr val="339933"/>
                </a:solidFill>
              </a:rPr>
              <a:t>ПЕ</a:t>
            </a:r>
            <a:r>
              <a:rPr lang="ru-RU" altLang="ru-RU" b="1" smtClean="0">
                <a:solidFill>
                  <a:schemeClr val="folHlink"/>
                </a:solidFill>
              </a:rPr>
              <a:t>РА</a:t>
            </a:r>
            <a:endParaRPr lang="lv-LV" altLang="ru-RU" b="1" smtClean="0">
              <a:solidFill>
                <a:schemeClr val="folHlink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002463" y="2971800"/>
            <a:ext cx="2065337" cy="167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dirty="0" smtClean="0"/>
              <a:t>В опере не говорят,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/>
              <a:t>а поют.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/>
              <a:t>То, что исполняет оперный певец, называется ария.</a:t>
            </a:r>
            <a:endParaRPr lang="lv-LV" altLang="ru-RU" sz="1600" dirty="0" smtClean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52400"/>
            <a:ext cx="1981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79663"/>
            <a:ext cx="6629400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етр Ильич Чайковский - Лебединое озеро - сце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9600" y="381000"/>
            <a:ext cx="838200" cy="8382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8001000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0" y="152400"/>
            <a:ext cx="4762500" cy="1143000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folHlink"/>
                </a:solidFill>
              </a:rPr>
              <a:t>БА</a:t>
            </a:r>
            <a:r>
              <a:rPr lang="ru-RU" altLang="ru-RU" sz="6000" b="1" smtClean="0"/>
              <a:t>ЛЕ</a:t>
            </a:r>
            <a:r>
              <a:rPr lang="ru-RU" altLang="ru-RU" sz="6000" b="1" smtClean="0">
                <a:solidFill>
                  <a:srgbClr val="339933"/>
                </a:solidFill>
              </a:rPr>
              <a:t>Т</a:t>
            </a:r>
            <a:endParaRPr lang="lv-LV" altLang="ru-RU" sz="6000" b="1" smtClean="0">
              <a:solidFill>
                <a:srgbClr val="339933"/>
              </a:solidFill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495800" y="1700213"/>
            <a:ext cx="4108450" cy="86360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altLang="ru-RU" sz="1600" smtClean="0"/>
              <a:t>Артисты балета рассказывают зрителям обо всех событиях и отношениях героев друг с другом с помощью танца</a:t>
            </a:r>
            <a:r>
              <a:rPr lang="en-US" altLang="ru-RU" sz="1600" smtClean="0"/>
              <a:t>.</a:t>
            </a:r>
            <a:endParaRPr lang="lv-LV" altLang="ru-RU" sz="1600" smtClean="0"/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1425" y="3414713"/>
            <a:ext cx="5362575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886200" y="4800600"/>
            <a:ext cx="4392613" cy="884238"/>
          </a:xfrm>
        </p:spPr>
        <p:txBody>
          <a:bodyPr/>
          <a:lstStyle/>
          <a:p>
            <a:pPr eaLnBrk="1" hangingPunct="1"/>
            <a:r>
              <a:rPr lang="ru-RU" altLang="ru-RU" sz="1600" smtClean="0"/>
              <a:t>Много замечательных опер и балетов поставлено по сказкам</a:t>
            </a:r>
            <a:r>
              <a:rPr lang="en-US" altLang="ru-RU" sz="1600" smtClean="0"/>
              <a:t>.</a:t>
            </a:r>
            <a:endParaRPr lang="lv-LV" altLang="ru-RU" sz="1600" smtClean="0"/>
          </a:p>
        </p:txBody>
      </p:sp>
      <p:pic>
        <p:nvPicPr>
          <p:cNvPr id="6147" name="Picture 10" descr="riekstkod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88913"/>
            <a:ext cx="2540000" cy="3556000"/>
          </a:xfrm>
          <a:noFill/>
        </p:spPr>
      </p:pic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179388" y="6524625"/>
            <a:ext cx="27924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altLang="ru-RU" sz="800" b="0">
                <a:solidFill>
                  <a:schemeClr val="tx2"/>
                </a:solidFill>
              </a:rPr>
              <a:t>Алиса в Стране Чудес</a:t>
            </a:r>
            <a:endParaRPr lang="lv-LV" altLang="ru-RU" sz="800" b="0">
              <a:solidFill>
                <a:schemeClr val="tx2"/>
              </a:solidFill>
            </a:endParaRPr>
          </a:p>
        </p:txBody>
      </p: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179388" y="3789363"/>
            <a:ext cx="27162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altLang="ru-RU" sz="800" b="0">
                <a:solidFill>
                  <a:schemeClr val="tx2"/>
                </a:solidFill>
              </a:rPr>
              <a:t>Щелкунчик</a:t>
            </a:r>
            <a:endParaRPr lang="lv-LV" altLang="ru-RU" sz="800" b="0">
              <a:solidFill>
                <a:schemeClr val="tx2"/>
              </a:solidFill>
            </a:endParaRP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3581400" y="3789363"/>
            <a:ext cx="48799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altLang="ru-RU" sz="800" b="0">
                <a:solidFill>
                  <a:schemeClr val="tx2"/>
                </a:solidFill>
              </a:rPr>
              <a:t>Сказка о царе Салтане</a:t>
            </a:r>
            <a:endParaRPr lang="lv-LV" altLang="ru-RU" sz="800" b="0">
              <a:solidFill>
                <a:schemeClr val="tx2"/>
              </a:solidFill>
            </a:endParaRPr>
          </a:p>
        </p:txBody>
      </p:sp>
      <p:pic>
        <p:nvPicPr>
          <p:cNvPr id="615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05263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88913"/>
            <a:ext cx="489743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етр Ильич Чайковский - Лебединое озеро - сце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2438400" y="3581400"/>
            <a:ext cx="304800" cy="30480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8001000" y="6324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hlinkClick r:id="rId2"/>
              </a:rPr>
              <a:t>Казанский академический русский большой драматический театр им. В. И. Качалова</a:t>
            </a:r>
            <a:endParaRPr lang="ru-RU" dirty="0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2057400"/>
            <a:ext cx="6788945" cy="4525963"/>
          </a:xfrm>
        </p:spPr>
      </p:pic>
      <p:sp>
        <p:nvSpPr>
          <p:cNvPr id="5" name="Стрелка вправо 4"/>
          <p:cNvSpPr/>
          <p:nvPr/>
        </p:nvSpPr>
        <p:spPr>
          <a:xfrm>
            <a:off x="7924800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375" y="152400"/>
            <a:ext cx="8785225" cy="1543050"/>
          </a:xfrm>
        </p:spPr>
        <p:txBody>
          <a:bodyPr anchor="ctr">
            <a:normAutofit/>
          </a:bodyPr>
          <a:lstStyle/>
          <a:p>
            <a:pPr algn="r" eaLnBrk="1" hangingPunct="1"/>
            <a:r>
              <a:rPr lang="ru-RU" altLang="ru-RU" b="1" smtClean="0">
                <a:solidFill>
                  <a:srgbClr val="339933"/>
                </a:solidFill>
              </a:rPr>
              <a:t>Д</a:t>
            </a:r>
            <a:r>
              <a:rPr lang="ru-RU" altLang="ru-RU" b="1" smtClean="0">
                <a:solidFill>
                  <a:schemeClr val="folHlink"/>
                </a:solidFill>
              </a:rPr>
              <a:t>РА</a:t>
            </a:r>
            <a:r>
              <a:rPr lang="ru-RU" altLang="ru-RU" b="1" smtClean="0">
                <a:solidFill>
                  <a:srgbClr val="339933"/>
                </a:solidFill>
              </a:rPr>
              <a:t>МА</a:t>
            </a:r>
            <a:r>
              <a:rPr lang="ru-RU" altLang="ru-RU" b="1" smtClean="0"/>
              <a:t>ТИ</a:t>
            </a:r>
            <a:r>
              <a:rPr lang="ru-RU" altLang="ru-RU" b="1" smtClean="0">
                <a:solidFill>
                  <a:schemeClr val="folHlink"/>
                </a:solidFill>
              </a:rPr>
              <a:t>ЧЕ</a:t>
            </a:r>
            <a:r>
              <a:rPr lang="ru-RU" altLang="ru-RU" b="1" smtClean="0">
                <a:solidFill>
                  <a:srgbClr val="339933"/>
                </a:solidFill>
              </a:rPr>
              <a:t>С</a:t>
            </a:r>
            <a:r>
              <a:rPr lang="ru-RU" altLang="ru-RU" b="1" smtClean="0">
                <a:solidFill>
                  <a:schemeClr val="folHlink"/>
                </a:solidFill>
              </a:rPr>
              <a:t>КИ</a:t>
            </a:r>
            <a:r>
              <a:rPr lang="ru-RU" altLang="ru-RU" b="1" smtClean="0">
                <a:solidFill>
                  <a:srgbClr val="339933"/>
                </a:solidFill>
              </a:rPr>
              <a:t>Й</a:t>
            </a:r>
            <a:r>
              <a:rPr lang="ru-RU" altLang="ru-RU" b="1" smtClean="0"/>
              <a:t> </a:t>
            </a:r>
            <a:br>
              <a:rPr lang="ru-RU" altLang="ru-RU" b="1" smtClean="0"/>
            </a:br>
            <a:r>
              <a:rPr lang="ru-RU" altLang="ru-RU" b="1" smtClean="0">
                <a:solidFill>
                  <a:schemeClr val="folHlink"/>
                </a:solidFill>
              </a:rPr>
              <a:t>ТЕ</a:t>
            </a:r>
            <a:r>
              <a:rPr lang="ru-RU" altLang="ru-RU" b="1" smtClean="0"/>
              <a:t>А</a:t>
            </a:r>
            <a:r>
              <a:rPr lang="ru-RU" altLang="ru-RU" b="1" smtClean="0">
                <a:solidFill>
                  <a:srgbClr val="339933"/>
                </a:solidFill>
              </a:rPr>
              <a:t>Т</a:t>
            </a:r>
            <a:r>
              <a:rPr lang="ru-RU" altLang="ru-RU" b="1" smtClean="0">
                <a:solidFill>
                  <a:schemeClr val="folHlink"/>
                </a:solidFill>
              </a:rPr>
              <a:t>Р</a:t>
            </a:r>
            <a:endParaRPr lang="lv-LV" altLang="ru-RU" b="1" smtClean="0">
              <a:solidFill>
                <a:schemeClr val="folHlink"/>
              </a:solidFill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3097213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dirty="0" smtClean="0"/>
              <a:t>В драматическом театре актеры разговаривают. 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/>
              <a:t>О героях и событиях драматург рассказывает в пьесе через диалоги.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dirty="0" smtClean="0"/>
          </a:p>
          <a:p>
            <a:pPr eaLnBrk="1" hangingPunct="1">
              <a:lnSpc>
                <a:spcPct val="80000"/>
              </a:lnSpc>
            </a:pPr>
            <a:endParaRPr lang="lv-LV" altLang="ru-RU" sz="2000" dirty="0" smtClean="0"/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057400"/>
            <a:ext cx="546576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Театр кукол «</a:t>
            </a:r>
            <a:r>
              <a:rPr lang="ru-RU" dirty="0" err="1" smtClean="0">
                <a:hlinkClick r:id="rId2"/>
              </a:rPr>
              <a:t>Экият</a:t>
            </a:r>
            <a:r>
              <a:rPr lang="ru-RU" dirty="0" smtClean="0">
                <a:hlinkClick r:id="rId2"/>
              </a:rPr>
              <a:t>»</a:t>
            </a:r>
            <a:endParaRPr lang="ru-RU" dirty="0"/>
          </a:p>
        </p:txBody>
      </p:sp>
      <p:pic>
        <p:nvPicPr>
          <p:cNvPr id="4" name="Содержимое 3" descr="dostoprimechatelnosti-kazani-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371600"/>
            <a:ext cx="7071816" cy="4525962"/>
          </a:xfrm>
        </p:spPr>
      </p:pic>
      <p:sp>
        <p:nvSpPr>
          <p:cNvPr id="5" name="Стрелка вправо 4"/>
          <p:cNvSpPr/>
          <p:nvPr/>
        </p:nvSpPr>
        <p:spPr>
          <a:xfrm>
            <a:off x="8001000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169</Words>
  <Application>Microsoft Office PowerPoint</Application>
  <PresentationFormat>Экран (4:3)</PresentationFormat>
  <Paragraphs>31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Татарский академический государственный театр оперы и балета им. М. Джалиля</vt:lpstr>
      <vt:lpstr>ОПЕРА</vt:lpstr>
      <vt:lpstr>БАЛЕТ</vt:lpstr>
      <vt:lpstr>Много замечательных опер и балетов поставлено по сказкам.</vt:lpstr>
      <vt:lpstr>Казанский академический русский большой драматический театр им. В. И. Качалова</vt:lpstr>
      <vt:lpstr>ДРАМАТИЧЕСКИЙ  ТЕАТР</vt:lpstr>
      <vt:lpstr>Театр кукол «Экият»</vt:lpstr>
      <vt:lpstr>Презентация PowerPoint</vt:lpstr>
      <vt:lpstr>Татарский государственный академический театр им. Г. Камала</vt:lpstr>
      <vt:lpstr>Татарский государственный театр драмы и комедии имени К. Тинчурина</vt:lpstr>
      <vt:lpstr>Выберите на какой театр вы бы хотели сходить? </vt:lpstr>
      <vt:lpstr>Источники: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«Театры Казани».</dc:title>
  <dc:creator>hp</dc:creator>
  <cp:lastModifiedBy>тир</cp:lastModifiedBy>
  <cp:revision>22</cp:revision>
  <dcterms:created xsi:type="dcterms:W3CDTF">2020-04-29T13:22:57Z</dcterms:created>
  <dcterms:modified xsi:type="dcterms:W3CDTF">2024-03-01T10:03:33Z</dcterms:modified>
</cp:coreProperties>
</file>