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803" autoAdjust="0"/>
  </p:normalViewPr>
  <p:slideViewPr>
    <p:cSldViewPr snapToGrid="0">
      <p:cViewPr varScale="1">
        <p:scale>
          <a:sx n="98" d="100"/>
          <a:sy n="98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2022-6866-4EF6-BE83-0052D416F717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7494-048F-4608-81CD-164BDA65B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Начальный слайд полностью интерактивный.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Колесо вращается по клику на кнопку ПУСК.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Нажимая на РЮКЗАК на слайде ( не на колесе), попадаете на слайд 2.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БЛОКНОТ на слайде ( не на колесе), попадаете на слайд 3.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РУЧКУ на слайде ( не на колесе), попадаете на слайд 4.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КАРАНДАШ на слайде ( не на колесе), попадаете на слайд 5.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ПЕНАЛ на слайде ( не на колесе), попадаете на слайд 6.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ЛАСТИК на слайде ( не на колесе), попадаете на слайд 7.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ЛИНЕЙКА на слайде ( не на колесе), попадаете на слайд 8.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aseline="0" dirty="0" smtClean="0"/>
              <a:t>Нажимая на НОЖНИЦЫ на слайде ( не на колесе), попадаете на слайд 9.</a:t>
            </a: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9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2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0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5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5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5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48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3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4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Звездочки открываются по очереди последовательными кликами по слайду.</a:t>
            </a:r>
          </a:p>
          <a:p>
            <a:r>
              <a:rPr lang="ru-RU" dirty="0" smtClean="0"/>
              <a:t>Возврат на первый слайд осуществляется по клику на СТРЕЛКУ.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7494-048F-4608-81CD-164BDA65B6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8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1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6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1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0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9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5B0F-6054-4939-B986-81C1702272B0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9B91-BF21-4E3C-B09C-853C19C0C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6.jpeg"/><Relationship Id="rId1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19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5-vpr.sdamgia.ru/test?theme=6" TargetMode="External"/><Relationship Id="rId13" Type="http://schemas.openxmlformats.org/officeDocument/2006/relationships/hyperlink" Target="https://ru.pinterest.com/pin/675610381577621647/" TargetMode="External"/><Relationship Id="rId3" Type="http://schemas.openxmlformats.org/officeDocument/2006/relationships/hyperlink" Target="https://math6-vpr.sdamgia.ru/test?theme=16" TargetMode="External"/><Relationship Id="rId7" Type="http://schemas.openxmlformats.org/officeDocument/2006/relationships/hyperlink" Target="https://math5-vpr.sdamgia.ru/test?theme=4" TargetMode="External"/><Relationship Id="rId12" Type="http://schemas.openxmlformats.org/officeDocument/2006/relationships/hyperlink" Target="https://freepngimg.com/png/17878-ruler-png-picture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abrakadabra.fun/2830-ruchka-png-bez-fon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th5-vpr.sdamgia.ru/test?theme=27" TargetMode="External"/><Relationship Id="rId11" Type="http://schemas.openxmlformats.org/officeDocument/2006/relationships/hyperlink" Target="https://klike.net/10343-kartinki-nozhnicy-100-foto.html" TargetMode="External"/><Relationship Id="rId5" Type="http://schemas.openxmlformats.org/officeDocument/2006/relationships/hyperlink" Target="https://math6-vpr.sdamgia.ru/test?theme=13" TargetMode="External"/><Relationship Id="rId15" Type="http://schemas.openxmlformats.org/officeDocument/2006/relationships/hyperlink" Target="https://ru.pinterest.com/pin/444730531935972813/" TargetMode="External"/><Relationship Id="rId10" Type="http://schemas.openxmlformats.org/officeDocument/2006/relationships/hyperlink" Target="https://www.pngwing.com/ru/free-png-nbenp" TargetMode="External"/><Relationship Id="rId4" Type="http://schemas.openxmlformats.org/officeDocument/2006/relationships/hyperlink" Target="https://math6-vpr.sdamgia.ru/test?theme=5" TargetMode="External"/><Relationship Id="rId9" Type="http://schemas.openxmlformats.org/officeDocument/2006/relationships/hyperlink" Target="https://math5-vpr.sdamgia.ru/test?theme=8" TargetMode="External"/><Relationship Id="rId14" Type="http://schemas.openxmlformats.org/officeDocument/2006/relationships/hyperlink" Target="https://mebel-gu.ru/prezentacii/penal-v-shkolu-6-klas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238" y="548681"/>
            <a:ext cx="5218725" cy="522959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658411" y="5136706"/>
            <a:ext cx="1470038" cy="1460647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</a:t>
            </a:r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20538862">
            <a:off x="7577318" y="1486546"/>
            <a:ext cx="2012496" cy="860572"/>
          </a:xfrm>
          <a:prstGeom prst="lef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www.pinclipart.com/picdir/big/349-3492728_backpack-clipart-empty-backpack-transparent-school-supplies-clipar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3" y="548681"/>
            <a:ext cx="831419" cy="9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catherineasquithgallery.com/uploads/posts/2021-03/1614561706_85-p-tetrad-na-belom-fone-9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" y="1841766"/>
            <a:ext cx="864869" cy="11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freepngimg.com/thumb/pen/1-pen-png-imag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8" y="3471170"/>
            <a:ext cx="1292963" cy="10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i.pinimg.com/originals/eb/53/61/eb5361ca8b4a02e9fdeb511b9dccd5a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81" y="4546668"/>
            <a:ext cx="1232980" cy="12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memotest.ru/ImageUpload/1c2fafad-532b-4874-b151-11fec92aba70/productimage-picture-00090534-128316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29" y="297319"/>
            <a:ext cx="1445905" cy="12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pngpress.com/wp-content/uploads/2020/08/uploads_eraser_eraser_PNG37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91" y="1882285"/>
            <a:ext cx="1489276" cy="10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s://www.freepngimg.com/thumb/ruler/7-2-ruler-png-picture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59" y="2711343"/>
            <a:ext cx="1855473" cy="151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www.clipartmax.com/png/full/111-1110040_scissor-clipart-craft-open-scissors-clipart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06" y="3992657"/>
            <a:ext cx="1952241" cy="13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409" y="758757"/>
            <a:ext cx="379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источников: 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137" y="1598578"/>
            <a:ext cx="51654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Задания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math6-vpr.sdamgia.ru/test?theme=16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math6-vpr.sdamgia.ru/test?theme=5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math6-vpr.sdamgia.ru/test?theme=13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math5-vpr.sdamgia.ru/test?theme=27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math5-vpr.sdamgia.ru/test?theme=4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math5-vpr.sdamgia.ru/test?theme=6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math5-vpr.sdamgia.ru/test?theme=8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7116" y="1321579"/>
            <a:ext cx="572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Изображения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www.pngwing.com/ru/free-png-nbenp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klike.net/10343-kartinki-nozhnicy-100-foto.html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freepngimg.com/png/17878-ruler-png-picture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https://ru.pinterest.com/pin/675610381577621647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mebel-gu.ru/prezentacii/penal-v-shkolu-6-klass.html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https://ru.pinterest.com/pin/444730531935972813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abrakadabra.fun/2830-ruchka-png-bez-fona.html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fortuna-gifts.ru/katalog/ejednevniki/bloknoty/20003003.html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71702" y="3519953"/>
            <a:ext cx="3910148" cy="2308324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воды в бочке составляет 95 л. В какое количество полных четырёхлитровых банок можно разлить воду из бочки?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7717" y="1093709"/>
            <a:ext cx="3910148" cy="2308324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Бригаде поручили отремонтировать участок дороги длиной 760 м. Сколько метров дороги они отремонтируют, когда выполнят 30% задания?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4913" y="1498242"/>
                <a:ext cx="3910148" cy="1903791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базу в Антарктиду доставили 22 собаки. Из </a:t>
                </a:r>
                <a:r>
                  <a:rPr lang="ru-RU" altLang="ru-RU" sz="1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altLang="ru-RU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всех собак составили упряжку, на которой отправились в поход. Сколько собак не вошло в упряжку?</a:t>
                </a:r>
                <a:r>
                  <a:rPr lang="ru-RU" altLang="ru-RU" sz="1400" dirty="0"/>
                  <a:t> </a:t>
                </a:r>
                <a:endParaRPr lang="ru-RU" altLang="ru-RU" sz="4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" y="1498242"/>
                <a:ext cx="3910148" cy="1903791"/>
              </a:xfrm>
              <a:prstGeom prst="rect">
                <a:avLst/>
              </a:prstGeom>
              <a:blipFill>
                <a:blip r:embed="rId3"/>
                <a:stretch>
                  <a:fillRect l="-927" t="-943" r="-773" b="-1887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www.pinclipart.com/picdir/big/349-3492728_backpack-clipart-empty-backpack-transparent-school-supplies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401" y="4972570"/>
            <a:ext cx="1479669" cy="17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71851" y="3580824"/>
                <a:ext cx="3910148" cy="2810769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приобретение костюма покупатель израсходовал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dirty="0"/>
                  <a:t> </a:t>
                </a:r>
                <a:r>
                  <a:rPr lang="ru-RU" alt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altLang="ru-RU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своих денег. Сколько рублей было у покупателя, если костюм стоил 120 р?</a:t>
                </a:r>
                <a:r>
                  <a:rPr lang="ru-RU" altLang="ru-RU" dirty="0"/>
                  <a:t> </a:t>
                </a:r>
                <a:endParaRPr lang="ru-RU" altLang="ru-RU" sz="4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1" y="3580824"/>
                <a:ext cx="3910148" cy="2810769"/>
              </a:xfrm>
              <a:prstGeom prst="rect">
                <a:avLst/>
              </a:prstGeom>
              <a:blipFill>
                <a:blip r:embed="rId3"/>
                <a:stretch>
                  <a:fillRect l="-2009" t="-1071" r="-1855" b="-3426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127717" y="1093709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20 кг яблок получается 16 кг яблочного пюре. Сколько яблочного пюре получится из 45 кг яблок?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1155264"/>
            <a:ext cx="3910148" cy="2246769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 проделали путь длиной 2450 км. 10% пути они пролетели на самолёте, 60% пути проплыли в лодках, а остальную часть прошли пешком. Сколько километров геологи прошли пешком?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catherineasquithgallery.com/uploads/posts/2021-03/1614561706_85-p-tetrad-na-belom-fone-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471" y="4735886"/>
            <a:ext cx="1363448" cy="17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55429" y="770952"/>
                <a:ext cx="3910148" cy="280987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обеда выгрузили 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altLang="ru-RU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altLang="ru-RU" dirty="0" smtClean="0"/>
                  <a:t> </a:t>
                </a:r>
                <a:r>
                  <a:rPr lang="ru-RU" altLang="ru-RU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зерна, находившегося в товарном вагоне. Сколько тонн зерна было в вагоне, если выгрузили 42 т?</a:t>
                </a:r>
                <a:r>
                  <a:rPr lang="ru-RU" altLang="ru-RU" dirty="0"/>
                  <a:t> </a:t>
                </a:r>
                <a:endParaRPr lang="ru-RU" altLang="ru-RU" sz="4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9" y="770952"/>
                <a:ext cx="3910148" cy="2809872"/>
              </a:xfrm>
              <a:prstGeom prst="rect">
                <a:avLst/>
              </a:prstGeom>
              <a:blipFill>
                <a:blip r:embed="rId3"/>
                <a:stretch>
                  <a:fillRect l="-1852" t="-1071" r="-1852" b="-1927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13470" y="3881587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Засеяли 24% поля. Осталось засеять 45,6 га этого поля. Найдите площадь всего поля.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1155264"/>
            <a:ext cx="3910148" cy="19389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приготовить 4 порции картофельной запеканки, нужно взять 0,44 кг картофеля. Сколько картофеля потребуется, чтобы приготовить 12 порций запеканки?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freepngimg.com/thumb/pen/1-pen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48" y="4542817"/>
            <a:ext cx="2451706" cy="19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55429" y="770952"/>
            <a:ext cx="3910148" cy="2308324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корабля на берег надо одновременно перевезти 129 пассажиров. Какое наименьшее количество 12-местных лодок потребуется для этого?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470" y="3881587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пшеницы получается 80% муки. Сколько тонн пшеницы смололи, если получили 2,4 т муки?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2763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1703" y="1155264"/>
                <a:ext cx="3910148" cy="1753878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ученика было 50 к. На завтрак он истратил </a:t>
                </a:r>
                <a:r>
                  <a:rPr lang="ru-RU" altLang="ru-RU" sz="1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altLang="ru-RU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altLang="ru-RU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этих денег. Сколько копеек у него осталось?</a:t>
                </a:r>
                <a:r>
                  <a:rPr lang="ru-RU" altLang="ru-RU" sz="1600" dirty="0"/>
                  <a:t> </a:t>
                </a:r>
                <a:endParaRPr lang="ru-RU" altLang="ru-RU" sz="4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1155264"/>
                <a:ext cx="3910148" cy="1753878"/>
              </a:xfrm>
              <a:prstGeom prst="rect">
                <a:avLst/>
              </a:prstGeom>
              <a:blipFill>
                <a:blip r:embed="rId3"/>
                <a:stretch>
                  <a:fillRect l="-1080" t="-1024" r="-1080" b="-4437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 descr="https://i.pinimg.com/originals/eb/53/61/eb5361ca8b4a02e9fdeb511b9dccd5a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15" y="4377501"/>
            <a:ext cx="2149880" cy="21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03" y="1155264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ящик помещается 20 кг яблок. Сколько ящиков надо подготовить, чтобы уложить на хранение 250 кг яблок?</a:t>
            </a:r>
            <a:endParaRPr lang="ru-RU" alt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5429" y="770952"/>
            <a:ext cx="3910148" cy="19389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водопой пригнали 220 лошадей и жеребят. Жеребята составляли 15% всего табуна. Сколько лошадей было в табуне?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470" y="3881587"/>
            <a:ext cx="3910148" cy="2308324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строительства дома 7 бульдозеров расчистили площадку за 140 мин. За какое время 10 бульдозеров расчистили бы эту площадку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2763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www.memotest.ru/ImageUpload/1c2fafad-532b-4874-b151-11fec92aba70/productimage-picture-00090534-128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91" y="3881587"/>
            <a:ext cx="3199049" cy="27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1703" y="1155264"/>
                <a:ext cx="3910148" cy="2440540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Отряд решил собрать 12 т металлолома, а собрал </a:t>
                </a:r>
                <a:r>
                  <a:rPr lang="ru-RU" altLang="ru-RU" dirty="0"/>
                  <a:t>  </a:t>
                </a:r>
                <a:r>
                  <a:rPr lang="ru-RU" altLang="ru-RU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этого 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количества. Сколько тонн металлолома собрал отряд?</a:t>
                </a:r>
                <a:r>
                  <a:rPr lang="ru-RU" altLang="ru-RU" dirty="0"/>
                  <a:t> </a:t>
                </a:r>
                <a:endParaRPr lang="ru-RU" altLang="ru-RU" sz="4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1155264"/>
                <a:ext cx="3910148" cy="2440540"/>
              </a:xfrm>
              <a:prstGeom prst="rect">
                <a:avLst/>
              </a:prstGeom>
              <a:blipFill>
                <a:blip r:embed="rId3"/>
                <a:stretch>
                  <a:fillRect l="-1852" t="-1232" r="-1852" b="-4187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55429" y="770952"/>
            <a:ext cx="3910148" cy="2308324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театральной кассе было 400 билетов на спектакль. Осталось непроданными 20% билетов. Сколько билетов на спектакль было продано?</a:t>
            </a:r>
            <a:endParaRPr lang="ru-RU" alt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470" y="3881587"/>
            <a:ext cx="3910148" cy="2246769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Тонну моркови раскладывают в сеточки по 3 кг. Сколько кг моркови останется неупакованной?</a:t>
            </a:r>
            <a:endParaRPr lang="ru-RU" alt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2763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 дробь: числитель: 7, знаменатель: 6 конец дроби "/>
          <p:cNvSpPr>
            <a:spLocks noChangeAspect="1" noChangeArrowheads="1"/>
          </p:cNvSpPr>
          <p:nvPr/>
        </p:nvSpPr>
        <p:spPr bwMode="auto">
          <a:xfrm>
            <a:off x="29797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pngpress.com/wp-content/uploads/2020/08/uploads_eraser_eraser_PNG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308" y="5068111"/>
            <a:ext cx="2202113" cy="15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40333" y="466774"/>
                <a:ext cx="3910148" cy="4054636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первый день турист прошёл </a:t>
                </a:r>
                <a:r>
                  <a:rPr lang="ru-RU" altLang="ru-RU" sz="1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altLang="ru-RU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пути, а во второй день </a:t>
                </a:r>
                <a:r>
                  <a:rPr lang="ru-RU" altLang="ru-RU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altLang="ru-RU" sz="4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ru-RU" altLang="ru-RU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пути. Известно, что за эти два дня турист прошёл 36 км. Сколько всего километров составляет путь туриста?</a:t>
                </a:r>
                <a:r>
                  <a:rPr lang="ru-RU" altLang="ru-RU" dirty="0"/>
                  <a:t> </a:t>
                </a:r>
                <a:endParaRPr lang="ru-RU" altLang="ru-RU" sz="4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33" y="466774"/>
                <a:ext cx="3910148" cy="4054636"/>
              </a:xfrm>
              <a:prstGeom prst="rect">
                <a:avLst/>
              </a:prstGeom>
              <a:blipFill>
                <a:blip r:embed="rId3"/>
                <a:stretch>
                  <a:fillRect l="-2009" t="-745" r="-1855" b="-2086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1703" y="1155264"/>
            <a:ext cx="3910148" cy="2677656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пятницу на выставке было на 10% посетителей больше, чем в четверг. Сколько посетителей было на выставке в четверг, если в пятницу выставку посетило 2200 человек?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2654" y="4099910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40 кг слив получается 18 кг сливового варенья. Сколько сливового варенья получится из 34 кг слив?</a:t>
            </a:r>
            <a:endParaRPr lang="ru-RU" altLang="ru-RU" sz="1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2763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 дробь: числитель: 7, знаменатель: 6 конец дроби "/>
          <p:cNvSpPr>
            <a:spLocks noChangeAspect="1" noChangeArrowheads="1"/>
          </p:cNvSpPr>
          <p:nvPr/>
        </p:nvSpPr>
        <p:spPr bwMode="auto">
          <a:xfrm>
            <a:off x="29797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51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640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https://www.freepngimg.com/thumb/ruler/7-2-ruler-png-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12" y="4229389"/>
            <a:ext cx="3050449" cy="24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40333" y="466774"/>
            <a:ext cx="3910148" cy="2677656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комбинат произвёл 60 тонн сливочного масла, а в апреле — на 20% больше. Сколько тонн сливочного масла комбинат произвёл в апреле?</a:t>
            </a:r>
            <a:endParaRPr lang="ru-RU" alt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1703" y="1155264"/>
                <a:ext cx="3910148" cy="281827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indent="1587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деревни Никольское до города 24 км. Лесом проходит </a:t>
                </a:r>
                <a:r>
                  <a:rPr lang="ru-RU" altLang="ru-RU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altLang="ru-RU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altLang="ru-RU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altLang="ru-RU" dirty="0"/>
                  <a:t> </a:t>
                </a:r>
                <a:r>
                  <a:rPr lang="ru-RU" altLang="ru-RU" sz="5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пути, а остальная часть — полем. Сколько километров пути проходит полем?</a:t>
                </a:r>
                <a:r>
                  <a:rPr lang="ru-RU" altLang="ru-RU" dirty="0"/>
                  <a:t> </a:t>
                </a:r>
                <a:endParaRPr lang="ru-RU" altLang="ru-RU" sz="4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1155264"/>
                <a:ext cx="3910148" cy="2818272"/>
              </a:xfrm>
              <a:prstGeom prst="rect">
                <a:avLst/>
              </a:prstGeom>
              <a:blipFill>
                <a:blip r:embed="rId3"/>
                <a:stretch>
                  <a:fillRect l="-1852" t="-1068" r="-1852" b="-1709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46022" y="4072627"/>
            <a:ext cx="3910148" cy="156966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indent="158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каждое платье расходуют 2 м 70 см шёлка. Сколько таких платьев сошьют из 102 м шёлка?</a:t>
            </a:r>
            <a:endParaRPr lang="ru-RU" altLang="ru-RU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888273" y="888274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859382" y="2677885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8482148" y="357051"/>
            <a:ext cx="3483429" cy="30741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AutoShape 4" descr=" дробь: числитель: 5, знаменатель: 11 конец дроби "/>
          <p:cNvSpPr>
            <a:spLocks noChangeAspect="1" noChangeArrowheads="1"/>
          </p:cNvSpPr>
          <p:nvPr/>
        </p:nvSpPr>
        <p:spPr bwMode="auto">
          <a:xfrm>
            <a:off x="2863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лево 11">
            <a:hlinkClick r:id="" action="ppaction://hlinkshowjump?jump=firstslide"/>
          </p:cNvPr>
          <p:cNvSpPr/>
          <p:nvPr/>
        </p:nvSpPr>
        <p:spPr>
          <a:xfrm>
            <a:off x="172499" y="5752010"/>
            <a:ext cx="1431547" cy="985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3185942" y="15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" descr=" дробь: числитель: 7, знаменатель: 10 конец дроби "/>
          <p:cNvSpPr>
            <a:spLocks noChangeAspect="1" noChangeArrowheads="1"/>
          </p:cNvSpPr>
          <p:nvPr/>
        </p:nvSpPr>
        <p:spPr bwMode="auto">
          <a:xfrm>
            <a:off x="1409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" descr=" дробь: числитель: 4, знаменатель: 5 конец дроби "/>
          <p:cNvSpPr>
            <a:spLocks noChangeAspect="1" noChangeArrowheads="1"/>
          </p:cNvSpPr>
          <p:nvPr/>
        </p:nvSpPr>
        <p:spPr bwMode="auto">
          <a:xfrm>
            <a:off x="2763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 дробь: числитель: 7, знаменатель: 6 конец дроби "/>
          <p:cNvSpPr>
            <a:spLocks noChangeAspect="1" noChangeArrowheads="1"/>
          </p:cNvSpPr>
          <p:nvPr/>
        </p:nvSpPr>
        <p:spPr bwMode="auto">
          <a:xfrm>
            <a:off x="29797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510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6401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" descr=" дробь: числитель: 5, знаменатель: 12 конец дроби "/>
          <p:cNvSpPr>
            <a:spLocks noChangeAspect="1" noChangeArrowheads="1"/>
          </p:cNvSpPr>
          <p:nvPr/>
        </p:nvSpPr>
        <p:spPr bwMode="auto">
          <a:xfrm>
            <a:off x="34432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www.clipartmax.com/png/full/111-1110040_scissor-clipart-craft-open-scissors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03" y="4803296"/>
            <a:ext cx="2962774" cy="19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608</Words>
  <Application>Microsoft Office PowerPoint</Application>
  <PresentationFormat>Широкоэкранный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Учитель 43</cp:lastModifiedBy>
  <cp:revision>12</cp:revision>
  <dcterms:created xsi:type="dcterms:W3CDTF">2020-07-14T09:35:00Z</dcterms:created>
  <dcterms:modified xsi:type="dcterms:W3CDTF">2023-06-21T10:25:08Z</dcterms:modified>
</cp:coreProperties>
</file>