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9" r:id="rId8"/>
    <p:sldId id="268" r:id="rId9"/>
    <p:sldId id="262" r:id="rId10"/>
    <p:sldId id="266" r:id="rId11"/>
    <p:sldId id="264" r:id="rId12"/>
    <p:sldId id="267" r:id="rId13"/>
    <p:sldId id="265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24" autoAdjust="0"/>
  </p:normalViewPr>
  <p:slideViewPr>
    <p:cSldViewPr>
      <p:cViewPr>
        <p:scale>
          <a:sx n="68" d="100"/>
          <a:sy n="68" d="100"/>
        </p:scale>
        <p:origin x="-141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нетрадиционных техник рисования на уроках изобразительного искусства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797152"/>
            <a:ext cx="4392488" cy="7200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Некрасова Елена Геннадьевна,                    учитель изобразительного искусства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              «Школа № 7 для обучающихся с ограниченными возможностями здоровья»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Пейзаж в технике выдувания.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Школа\Desktop\22-11-2021_11-54-47\20211123_135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3960440" cy="3240360"/>
          </a:xfrm>
          <a:prstGeom prst="rect">
            <a:avLst/>
          </a:prstGeom>
          <a:noFill/>
        </p:spPr>
      </p:pic>
      <p:pic>
        <p:nvPicPr>
          <p:cNvPr id="1027" name="Picture 3" descr="C:\Users\Школа\Desktop\22-11-2021_11-54-47\20211123_135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20072" y="2096752"/>
            <a:ext cx="4824536" cy="37446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1412776"/>
            <a:ext cx="4464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основе этой техники рисования лежит обычная клякса. В процессе рисования сначала получается спонтанные изображения. Затем дорисовываются детали, чтобы придать законченность и  сходство с реальным образом.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5699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Рисуем губкой (поролоном)                                                                 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Наберите краску на губку и широкими мазками закройте все небо голубой краской до линии горизонта. Затем возьмите другую губку и такими же длинными мазками нарисуйте землю. Когда фон высохнет, кистью нарисуйте белые стволы берез. Теперь дорисуйте крону дерева: возьмите третью губку, приложите к бумаге, оторвите, снова приложите, оторвите. Затем  нарисуйте точки и пятна на коре.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Школа\Desktop\23-11-2021_06-42-24\20211123_0838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3960440" cy="2880320"/>
          </a:xfrm>
          <a:prstGeom prst="rect">
            <a:avLst/>
          </a:prstGeom>
          <a:noFill/>
        </p:spPr>
      </p:pic>
      <p:pic>
        <p:nvPicPr>
          <p:cNvPr id="1027" name="Picture 3" descr="C:\Users\Школа\Desktop\23-11-2021_06-42-24\20211123_084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08920"/>
            <a:ext cx="3000600" cy="37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по трафарету тампоном   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Трафарет приложите к бумаге, обмакните поролон в краску и промокните поролон по трафарету, затем аккуратно уберите трафарет, если необходимо повторите процедуру после высыхания краски.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Школа\Desktop\22-11-2021_11-54-47\20211123_1333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34937" y="2441526"/>
            <a:ext cx="4176465" cy="3127077"/>
          </a:xfrm>
          <a:prstGeom prst="rect">
            <a:avLst/>
          </a:prstGeom>
          <a:noFill/>
        </p:spPr>
      </p:pic>
      <p:pic>
        <p:nvPicPr>
          <p:cNvPr id="2051" name="Picture 3" descr="C:\Users\Школа\Desktop\22-11-2021_11-54-47\20211123_133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51412" y="2497460"/>
            <a:ext cx="4221088" cy="3059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Школа\Desktop\22-11-2021_11-54-47\20211123_074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08720"/>
            <a:ext cx="3600400" cy="2376264"/>
          </a:xfrm>
          <a:prstGeom prst="rect">
            <a:avLst/>
          </a:prstGeom>
          <a:noFill/>
        </p:spPr>
      </p:pic>
      <p:pic>
        <p:nvPicPr>
          <p:cNvPr id="1027" name="Picture 3" descr="C:\Users\Школа\Desktop\22-11-2021_11-54-47\20211123_074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4248472" cy="2664296"/>
          </a:xfrm>
          <a:prstGeom prst="rect">
            <a:avLst/>
          </a:prstGeom>
          <a:noFill/>
        </p:spPr>
      </p:pic>
      <p:pic>
        <p:nvPicPr>
          <p:cNvPr id="1028" name="Picture 4" descr="C:\Users\Школа\Desktop\22-11-2021_11-54-47\20211123_074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36096" y="3645024"/>
            <a:ext cx="3096344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980728"/>
            <a:ext cx="4824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Материал: свечка, черная гуашь, шампунь, заостренная палочка. Нанесите цветной фон акварелью или возьмите цветной картон (белую бумагу).  Весь фон полностью затрите воском, парафином. Налейте в розетку черную или цветную гуашь, добавьте немного шампуня и тщательно перемешайте. Затем покройте  этой смесью парафиновый лист. «Холст» готов. А теперь возьмите заостренную палочку и процарапайте рисунок.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Никологорская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О.А. Волшебные краски: Книга для детей и родителей.- М.: АСТ-ПРЕСС, 1997.- 96с.: -(Основы художественного ремесла)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Румянцева Е.А. Весёлые уроки рисования /М.: Айрис-пресс, 2014.- 160с.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Фатеева А.А. Рисунок без кисточки/ А.А. Фатеева; художник. А.А. Селиванов.- Ярославль: Академия развития, 2009.-96с.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Цой-Гергерт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В. Художественная мастерская. Рисуем природу.- СПб.: Питер, 2016. – 144с.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mtClean="0"/>
              <a:t>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Для обучающихся с нарушением интеллектуального развития предмет «Изобразительное искусство» создает  специальные условия, где посредством художественной деятельности детьми осуществляется эстетическое познание окружающих предметов, явлений, отношений. </a:t>
            </a:r>
          </a:p>
          <a:p>
            <a:pPr algn="just"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Работая в школе для обучающихся с ограниченными возможностями здоровья, на уроках ИЗО я использую нетрадиционные способы рисования: печать от руки,  штампы, оттиск смятой бумагой, рисование по трафарету тампоном, техника пуантилизм (рисование ватными палочками), смятой бумагой,  кляксография, набрызг, граттаж, монотипия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003232" cy="108012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Формировать художественное мышление и нравственные черты личности через различные способы рисования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1. Формировать  у учащихся  интерес к изобразительному искусству и потребность к изображению воспринимаемой действительности,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2.Научить рисовать детей с помощью разных техник разных видов изобразительной деятельности.                                                         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	3. Прививать детям любовь к прекрасному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использования штампов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 тем, как приступить к рисованию, обсуждаем эмоции, связанные с наступлением осени. Например: грустно, печально, радостно, ярко. Приглядитесь к небу, деревьям, опавшим листьям.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рисования пейзажа используем природный материал: засушенные листья, ветки, коробочки мака, мох, колоски и т.п.  Природные заготовки  обмакните в форму с краской и приложите к бумаге, слегка прижмите – останется отпечаток. Лишайником, мхом получаются красивые пейзажи с травой, пушистые зверьки, крона деревьев и др. Данная техника помогает детям развивать воображение, видеть и ценить красоту природы.       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128792" cy="77809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Все нетрадиционные методы рисования могут сочетаться друг с другом и дополнять традиционным методы рисования для передачи замысла работы.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Школа\Desktop\23-11-2021_06-42-24\20211123_084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672408" cy="2664296"/>
          </a:xfrm>
          <a:prstGeom prst="rect">
            <a:avLst/>
          </a:prstGeom>
          <a:noFill/>
        </p:spPr>
      </p:pic>
      <p:pic>
        <p:nvPicPr>
          <p:cNvPr id="1027" name="Picture 3" descr="C:\Users\Школа\Desktop\hello_html_m68abfe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3672408" cy="2664296"/>
          </a:xfrm>
          <a:prstGeom prst="rect">
            <a:avLst/>
          </a:prstGeom>
          <a:noFill/>
        </p:spPr>
      </p:pic>
      <p:pic>
        <p:nvPicPr>
          <p:cNvPr id="3" name="Picture 2" descr="C:\Users\Школа\Desktop\IMG-c4587d136305b2b7b72da2ae7320c62f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40768"/>
            <a:ext cx="396044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методом тычка (в технике «пуантилизм» используя ватные палочки)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Школа\Desktop\22-11-2021_11-09-06\20211112_092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24169" y="2912335"/>
            <a:ext cx="3575182" cy="3456384"/>
          </a:xfrm>
          <a:prstGeom prst="rect">
            <a:avLst/>
          </a:prstGeom>
          <a:noFill/>
        </p:spPr>
      </p:pic>
      <p:pic>
        <p:nvPicPr>
          <p:cNvPr id="1027" name="Picture 3" descr="C:\Users\Школа\Desktop\22-11-2021_11-09-06\20211112_092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01920" y="2883056"/>
            <a:ext cx="3588632" cy="3528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134076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9512" y="855214"/>
            <a:ext cx="87849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Рисование ватными палочками.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Рисование ватными палочками можно назвать одним из видов пуантилизма. Пуантилизм – это течение в живописи, которое в переводе с французского языка означает «писать по точкам».  Карандашом создается контур будущего рисунка, затем берется ватная палочка, ее кончик окунается в краску и точками рисуется контур предмета, а затем заполняется весь рисунок.  На уроке эту технику используем для рисования пейзажа и натюрморта. С этой техникой детям лучше удается передать в натюрморте все оттенки, свет, полутень, тень.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Школа\Desktop\22-11-2021_11-54-47\20211122_1359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79612" y="656692"/>
            <a:ext cx="3384376" cy="2736304"/>
          </a:xfrm>
          <a:prstGeom prst="rect">
            <a:avLst/>
          </a:prstGeom>
          <a:noFill/>
        </p:spPr>
      </p:pic>
      <p:pic>
        <p:nvPicPr>
          <p:cNvPr id="4099" name="Picture 3" descr="C:\Users\Школа\Desktop\22-11-2021_11-54-47\20211122_135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32656"/>
            <a:ext cx="2664496" cy="3384376"/>
          </a:xfrm>
          <a:prstGeom prst="rect">
            <a:avLst/>
          </a:prstGeom>
          <a:noFill/>
        </p:spPr>
      </p:pic>
      <p:pic>
        <p:nvPicPr>
          <p:cNvPr id="4100" name="Picture 4" descr="C:\Users\Школа\Desktop\22-11-2021_11-54-47\20211122_1359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89040"/>
            <a:ext cx="3888432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6" name="Picture 4" descr="C:\Users\Школа\Desktop\22-11-2021_11-54-47\20210924_1358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05550" y="2053820"/>
            <a:ext cx="5602569" cy="3456386"/>
          </a:xfrm>
          <a:prstGeom prst="rect">
            <a:avLst/>
          </a:prstGeom>
          <a:noFill/>
        </p:spPr>
      </p:pic>
      <p:pic>
        <p:nvPicPr>
          <p:cNvPr id="3078" name="Picture 6" descr="C:\Users\Школа\Desktop\22-11-2021_11-54-47\20211123_155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84984"/>
            <a:ext cx="4392488" cy="3240360"/>
          </a:xfrm>
          <a:prstGeom prst="rect">
            <a:avLst/>
          </a:prstGeom>
          <a:noFill/>
        </p:spPr>
      </p:pic>
      <p:pic>
        <p:nvPicPr>
          <p:cNvPr id="3079" name="Picture 7" descr="C:\Users\Школа\Desktop\22-11-2021_11-54-47\20211123_155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12060" y="728700"/>
            <a:ext cx="259228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   </a:t>
            </a: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Оттиск смятой бумагой.                               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Материалы: блюдце , в которое вложена штемпельная подушка из тонкого поролона, пропитанная гуашью, смятая бумага. Смятую бумагу прижмите к штемпельной подушке  с краской и нанесите оттиск на бумагу. Чтобы получить другой цвет, поменяйте блюдце и смятую бумагу. Таким способом, например, можно нарисовать стволы деревьев. Для этого сомните тонкий лист бумаги, обмакните его в краску и, осторожно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промакивая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нарисуйте крону деревьев. Таким же способом  можно нарисовать траву, небо, снег, букеты цветов. Особенно эффектно смотрятся нарисованные в этой технике цветы (например, сирень) и  животные.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Школа\Desktop\22-11-2021_12-43-37\20211122_1429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8541" y="3609021"/>
            <a:ext cx="3600402" cy="2376264"/>
          </a:xfrm>
          <a:prstGeom prst="rect">
            <a:avLst/>
          </a:prstGeom>
          <a:noFill/>
        </p:spPr>
      </p:pic>
      <p:pic>
        <p:nvPicPr>
          <p:cNvPr id="2050" name="Picture 2" descr="C:\Users\Школа\Desktop\22-11-2021_12-43-37\20211122_144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92896"/>
            <a:ext cx="3672408" cy="3024336"/>
          </a:xfrm>
          <a:prstGeom prst="rect">
            <a:avLst/>
          </a:prstGeom>
          <a:noFill/>
        </p:spPr>
      </p:pic>
      <p:pic>
        <p:nvPicPr>
          <p:cNvPr id="2051" name="Picture 3" descr="C:\Users\Школа\Desktop\22-11-2021_12-43-37\20211122_1448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04148" y="3681028"/>
            <a:ext cx="367240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614</Words>
  <Application>Microsoft Office PowerPoint</Application>
  <PresentationFormat>Экран (4:3)</PresentationFormat>
  <Paragraphs>31</Paragraphs>
  <Slides>14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Использование нетрадиционных техник рисования на уроках изобразительного искусства</vt:lpstr>
      <vt:lpstr>Слайд 2</vt:lpstr>
      <vt:lpstr>Цель: Формировать художественное мышление и нравственные черты личности через различные способы рисования</vt:lpstr>
      <vt:lpstr>Техника использования штампов </vt:lpstr>
      <vt:lpstr>   Все нетрадиционные методы рисования могут сочетаться друг с другом и дополнять традиционным методы рисования для передачи замысла работы.</vt:lpstr>
      <vt:lpstr>Рисование методом тычка (в технике «пуантилизм» используя ватные палочки)</vt:lpstr>
      <vt:lpstr>Слайд 7</vt:lpstr>
      <vt:lpstr>Слайд 8</vt:lpstr>
      <vt:lpstr>                     Оттиск смятой бумагой.                                                                                Материалы: блюдце , в которое вложена штемпельная подушка из тонкого поролона, пропитанная гуашью, смятая бумага. Смятую бумагу прижмите к штемпельной подушке  с краской и нанесите оттиск на бумагу. Чтобы получить другой цвет, поменяйте блюдце и смятую бумагу. Таким способом, например, можно нарисовать стволы деревьев. Для этого сомните тонкий лист бумаги, обмакните его в краску и, осторожно промакивая, нарисуйте крону деревьев. Таким же способом  можно нарисовать траву, небо, снег, букеты цветов. Особенно эффектно смотрятся нарисованные в этой технике цветы (например, сирень) и  животные.</vt:lpstr>
      <vt:lpstr>Кляксография. Пейзаж в технике выдувания.</vt:lpstr>
      <vt:lpstr>                                 Рисуем губкой (поролоном)                                                                               Наберите краску на губку и широкими мазками закройте все небо голубой краской до линии горизонта. Затем возьмите другую губку и такими же длинными мазками нарисуйте землю. Когда фон высохнет, кистью нарисуйте белые стволы берез. Теперь дорисуйте крону дерева: возьмите третью губку, приложите к бумаге, оторвите, снова приложите, оторвите. Затем  нарисуйте точки и пятна на коре.</vt:lpstr>
      <vt:lpstr>                     Рисование по трафарету тампоном                                                                 Трафарет приложите к бумаге, обмакните поролон в краску и промокните поролон по трафарету, затем аккуратно уберите трафарет, если необходимо повторите процедуру после высыхания краски.</vt:lpstr>
      <vt:lpstr>Техника  Граттаж 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49</cp:revision>
  <dcterms:created xsi:type="dcterms:W3CDTF">2021-11-19T09:01:17Z</dcterms:created>
  <dcterms:modified xsi:type="dcterms:W3CDTF">2022-11-14T03:29:24Z</dcterms:modified>
</cp:coreProperties>
</file>