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0" r:id="rId3"/>
    <p:sldId id="348" r:id="rId4"/>
    <p:sldId id="347" r:id="rId5"/>
    <p:sldId id="346" r:id="rId6"/>
    <p:sldId id="324" r:id="rId7"/>
    <p:sldId id="322" r:id="rId8"/>
    <p:sldId id="349" r:id="rId9"/>
    <p:sldId id="331" r:id="rId10"/>
    <p:sldId id="318" r:id="rId11"/>
    <p:sldId id="329" r:id="rId12"/>
    <p:sldId id="268" r:id="rId13"/>
    <p:sldId id="344" r:id="rId14"/>
    <p:sldId id="298" r:id="rId15"/>
    <p:sldId id="35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DFC0E6-ECFB-45FF-8935-D4B79228874F}">
          <p14:sldIdLst>
            <p14:sldId id="256"/>
            <p14:sldId id="350"/>
            <p14:sldId id="348"/>
            <p14:sldId id="347"/>
            <p14:sldId id="346"/>
            <p14:sldId id="324"/>
            <p14:sldId id="322"/>
            <p14:sldId id="349"/>
            <p14:sldId id="331"/>
            <p14:sldId id="318"/>
            <p14:sldId id="329"/>
            <p14:sldId id="268"/>
            <p14:sldId id="344"/>
            <p14:sldId id="298"/>
            <p14:sldId id="351"/>
          </p14:sldIdLst>
        </p14:section>
        <p14:section name="Раздел без заголовка" id="{2EF116A5-3F75-4736-8941-F662EC00397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9431" autoAdjust="0"/>
  </p:normalViewPr>
  <p:slideViewPr>
    <p:cSldViewPr>
      <p:cViewPr varScale="1">
        <p:scale>
          <a:sx n="118" d="100"/>
          <a:sy n="118" d="100"/>
        </p:scale>
        <p:origin x="10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B2569-A3ED-4EB6-9B18-294BE2E97DDB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D3FD8-77CC-40D2-A59F-F766CB2E9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88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E475A-56EE-4CAE-949D-540FDA5D9715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93B24-8A1E-4B0C-8DD9-35BB8935E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6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0ACC-DCED-4736-B8D1-CD8E423F3B5E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056E-4661-460F-85AA-86FC8B91D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0ACC-DCED-4736-B8D1-CD8E423F3B5E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056E-4661-460F-85AA-86FC8B91D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0ACC-DCED-4736-B8D1-CD8E423F3B5E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056E-4661-460F-85AA-86FC8B91D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0ACC-DCED-4736-B8D1-CD8E423F3B5E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056E-4661-460F-85AA-86FC8B91D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0ACC-DCED-4736-B8D1-CD8E423F3B5E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056E-4661-460F-85AA-86FC8B91D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0ACC-DCED-4736-B8D1-CD8E423F3B5E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056E-4661-460F-85AA-86FC8B91D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0ACC-DCED-4736-B8D1-CD8E423F3B5E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056E-4661-460F-85AA-86FC8B91D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0ACC-DCED-4736-B8D1-CD8E423F3B5E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056E-4661-460F-85AA-86FC8B91D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0ACC-DCED-4736-B8D1-CD8E423F3B5E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056E-4661-460F-85AA-86FC8B91D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0ACC-DCED-4736-B8D1-CD8E423F3B5E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056E-4661-460F-85AA-86FC8B91D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0ACC-DCED-4736-B8D1-CD8E423F3B5E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056E-4661-460F-85AA-86FC8B91D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50ACC-DCED-4736-B8D1-CD8E423F3B5E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056E-4661-460F-85AA-86FC8B91D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Создание образа экономического района с использованием заданий ОГЭ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661248"/>
            <a:ext cx="7056784" cy="7696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21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Кластер - шпаргалка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46986"/>
            <a:ext cx="8435280" cy="57503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03848" y="980728"/>
            <a:ext cx="2219325" cy="1743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КЛИМАТ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03972" y="2857545"/>
            <a:ext cx="219075" cy="14763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849197"/>
            <a:ext cx="2514600" cy="70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Антициклон –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высокое давление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4795" y="2839672"/>
            <a:ext cx="2895600" cy="71437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Циклон- </a:t>
            </a:r>
            <a:r>
              <a:rPr lang="ru-RU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низкое давление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1954386" y="3722169"/>
            <a:ext cx="981075" cy="94297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024696" y="3669916"/>
            <a:ext cx="1000125" cy="7334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605016" y="4988509"/>
            <a:ext cx="295275" cy="209550"/>
          </a:xfrm>
          <a:prstGeom prst="triangl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935461" y="4970924"/>
            <a:ext cx="295275" cy="2095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265906" y="4988509"/>
            <a:ext cx="295275" cy="209550"/>
          </a:xfrm>
          <a:prstGeom prst="triangl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16310" y="5271941"/>
            <a:ext cx="19335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похолодание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Хорда 14"/>
          <p:cNvSpPr/>
          <p:nvPr/>
        </p:nvSpPr>
        <p:spPr>
          <a:xfrm rot="14681051" flipH="1">
            <a:off x="5382383" y="5005418"/>
            <a:ext cx="342900" cy="285750"/>
          </a:xfrm>
          <a:prstGeom prst="chord">
            <a:avLst/>
          </a:prstGeom>
          <a:solidFill>
            <a:schemeClr val="accent2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Хорда 15"/>
          <p:cNvSpPr/>
          <p:nvPr/>
        </p:nvSpPr>
        <p:spPr>
          <a:xfrm rot="14681051" flipH="1">
            <a:off x="5998678" y="5005414"/>
            <a:ext cx="342900" cy="285750"/>
          </a:xfrm>
          <a:prstGeom prst="chord">
            <a:avLst/>
          </a:prstGeom>
          <a:solidFill>
            <a:schemeClr val="accent2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Хорда 16"/>
          <p:cNvSpPr/>
          <p:nvPr/>
        </p:nvSpPr>
        <p:spPr>
          <a:xfrm rot="14681051" flipH="1">
            <a:off x="5668619" y="5005417"/>
            <a:ext cx="342900" cy="285750"/>
          </a:xfrm>
          <a:prstGeom prst="chord">
            <a:avLst/>
          </a:prstGeom>
          <a:solidFill>
            <a:schemeClr val="accent2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24795" y="5271941"/>
            <a:ext cx="1895475" cy="428625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потепление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734022" y="3330600"/>
            <a:ext cx="315590" cy="14763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660897" y="3330600"/>
            <a:ext cx="263898" cy="14763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267745" y="0"/>
            <a:ext cx="4968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C00000"/>
                </a:solidFill>
              </a:rPr>
              <a:t>Муссонный климат</a:t>
            </a:r>
          </a:p>
        </p:txBody>
      </p:sp>
      <p:pic>
        <p:nvPicPr>
          <p:cNvPr id="10243" name="Picture 5" descr="img3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7076"/>
            <a:ext cx="8424936" cy="593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3460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№ 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Анализ синоптической карты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980728"/>
            <a:ext cx="633670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880" y="5241799"/>
            <a:ext cx="964907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перечисленных городов, показанных на карте, находится в зоне действия циклона?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Петропавловск 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Камчатский      2) Владивосток   3)  Якутск    4)Иркутск</a:t>
            </a:r>
            <a:endParaRPr lang="ru-RU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82752" y="2852936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91680" y="4149080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896" y="-66948"/>
            <a:ext cx="7794128" cy="5346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№ 11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6652" y="33265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Анализ синоптической карты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836711"/>
            <a:ext cx="6336703" cy="423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920" y="5073427"/>
            <a:ext cx="9577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каком из перечисленных городов, показанных на карте, на следующий день, вероятно, произошло потепление?</a:t>
            </a:r>
          </a:p>
          <a:p>
            <a:pPr lvl="0"/>
            <a:r>
              <a:rPr lang="ru-RU" dirty="0" smtClean="0"/>
              <a:t>1)Магадан </a:t>
            </a:r>
            <a:endParaRPr lang="ru-RU" dirty="0"/>
          </a:p>
          <a:p>
            <a:pPr lvl="0"/>
            <a:r>
              <a:rPr lang="ru-RU" dirty="0" smtClean="0"/>
              <a:t>2)Петропавловск </a:t>
            </a:r>
            <a:r>
              <a:rPr lang="ru-RU" dirty="0"/>
              <a:t>- Камчатский</a:t>
            </a:r>
          </a:p>
          <a:p>
            <a:pPr lvl="0"/>
            <a:r>
              <a:rPr lang="ru-RU" dirty="0" smtClean="0"/>
              <a:t>3)Благовещенск</a:t>
            </a:r>
            <a:endParaRPr lang="ru-RU" dirty="0"/>
          </a:p>
          <a:p>
            <a:pPr lvl="0"/>
            <a:r>
              <a:rPr lang="ru-RU" dirty="0" smtClean="0"/>
              <a:t>4)Чита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779912" y="450912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91436" y="4005064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0"/>
            <a:ext cx="3898776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№ 27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73216" y="524737"/>
            <a:ext cx="4248472" cy="3168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Для какой точки составлена данная </a:t>
            </a:r>
            <a:r>
              <a:rPr lang="ru-RU" sz="2400" b="1" dirty="0" err="1" smtClean="0"/>
              <a:t>климатограмма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pic>
        <p:nvPicPr>
          <p:cNvPr id="2050" name="Picture 2" descr="https://ds05.infourok.ru/uploads/ex/00c2/00036fa9-907d9c04/hello_html_14114f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2946917" cy="327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2492896"/>
            <a:ext cx="5194920" cy="357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16632"/>
            <a:ext cx="33843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Дальний Восток – уникальный экономический район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img.vz.ru/upimg/soc/soc_863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93" y="4221088"/>
            <a:ext cx="35432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loveopium.ru/content/2018/08/magadan/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84" y="1124744"/>
            <a:ext cx="3717181" cy="24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upload.wikimedia.org/wikipedia/commons/2/27/Yakutsk_panoram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3" y="4410964"/>
            <a:ext cx="3748955" cy="244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5780"/>
            <a:ext cx="3458421" cy="270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nat-geo.ru/upload/iblock/298/2986506b97aa547749a83c45d4886af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874117" cy="27920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dastrmapp.ru/wp-content/uploads/2016/05/9585ufjfjf-1024x5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6" y="1268760"/>
            <a:ext cx="8507368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1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tekkos.ru/netcat_files/186/147/Port_Vladivostok_Investproekty_Dal_nego_Vosto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365" y="-496"/>
            <a:ext cx="9458729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0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kb.dantk.ru/media/uploads/cruisesdalniivost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8" y="30248"/>
            <a:ext cx="8895528" cy="65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4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alfadon-tour.ru/assets/images/da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257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67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86693" y="21670"/>
            <a:ext cx="7499176" cy="65293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Регион, в котором начинается новый день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4" descr="колыма (18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4605"/>
            <a:ext cx="8712968" cy="577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 flipH="1">
            <a:off x="7453313" y="-387350"/>
            <a:ext cx="7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10295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57929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700" b="1" dirty="0" smtClean="0">
                <a:solidFill>
                  <a:srgbClr val="C00000"/>
                </a:solidFill>
              </a:rPr>
              <a:t/>
            </a:r>
            <a:br>
              <a:rPr lang="ru-RU" altLang="ru-RU" sz="2700" b="1" dirty="0" smtClean="0">
                <a:solidFill>
                  <a:srgbClr val="C00000"/>
                </a:solidFill>
              </a:rPr>
            </a:br>
            <a:r>
              <a:rPr lang="ru-RU" altLang="ru-RU" sz="2700" b="1" dirty="0" smtClean="0">
                <a:solidFill>
                  <a:srgbClr val="C00000"/>
                </a:solidFill>
              </a:rPr>
              <a:t>Уникальное </a:t>
            </a:r>
            <a:r>
              <a:rPr lang="ru-RU" altLang="ru-RU" sz="2700" b="1" dirty="0">
                <a:solidFill>
                  <a:srgbClr val="C00000"/>
                </a:solidFill>
              </a:rPr>
              <a:t>Г П – на границе величайших материка и </a:t>
            </a:r>
            <a:r>
              <a:rPr lang="ru-RU" altLang="ru-RU" sz="2700" b="1" dirty="0" smtClean="0">
                <a:solidFill>
                  <a:srgbClr val="C00000"/>
                </a:solidFill>
              </a:rPr>
              <a:t>океана</a:t>
            </a:r>
            <a:r>
              <a:rPr lang="ru-RU" altLang="ru-RU" sz="2700" b="1" dirty="0">
                <a:solidFill>
                  <a:srgbClr val="C00000"/>
                </a:solidFill>
              </a:rPr>
              <a:t/>
            </a:r>
            <a:br>
              <a:rPr lang="ru-RU" altLang="ru-RU" sz="2700" b="1" dirty="0">
                <a:solidFill>
                  <a:srgbClr val="C00000"/>
                </a:solidFill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ikiway.com/upload/hl-photo/3ac/mis_dejneva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48" y="836712"/>
            <a:ext cx="9255110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7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804248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Острова + полуостров + океан + материк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149224"/>
            <a:ext cx="6799784" cy="70231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3К+1АО+1Р+1АОб+3О </a:t>
            </a:r>
            <a:r>
              <a:rPr lang="ru-RU" b="1" dirty="0">
                <a:solidFill>
                  <a:srgbClr val="C00000"/>
                </a:solidFill>
              </a:rPr>
              <a:t>= ДВ</a:t>
            </a:r>
          </a:p>
          <a:p>
            <a:endParaRPr lang="ru-RU" dirty="0"/>
          </a:p>
        </p:txBody>
      </p:sp>
      <p:pic>
        <p:nvPicPr>
          <p:cNvPr id="1026" name="Picture 2" descr="Ð¡Ð°ÑÐ°Ð»Ð¸Ð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4336"/>
            <a:ext cx="6696744" cy="545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9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3876"/>
            <a:ext cx="691276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 descr="http://900igr.net/up/datai/107718/0044-042-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16624" cy="64533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048" y="1670496"/>
            <a:ext cx="2523728" cy="39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19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121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Тема Office</vt:lpstr>
      <vt:lpstr>Создание образа экономического района с использованием заданий ОГЭ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Регион, в котором начинается новый день</vt:lpstr>
      <vt:lpstr> Уникальное Г П – на границе величайших материка и океана </vt:lpstr>
      <vt:lpstr>Острова + полуостров + океан + материк</vt:lpstr>
      <vt:lpstr>Презентация PowerPoint</vt:lpstr>
      <vt:lpstr>Кластер - шпаргалка</vt:lpstr>
      <vt:lpstr>Презентация PowerPoint</vt:lpstr>
      <vt:lpstr>ЗАДАНИЕ № 10</vt:lpstr>
      <vt:lpstr>ЗАДАНИЕ № 11</vt:lpstr>
      <vt:lpstr>Задание № 27</vt:lpstr>
      <vt:lpstr>Дальний Восток – уникальный экономический район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ОГЭ 2016</dc:title>
  <dc:creator>Учитель</dc:creator>
  <cp:lastModifiedBy>user</cp:lastModifiedBy>
  <cp:revision>114</cp:revision>
  <dcterms:created xsi:type="dcterms:W3CDTF">2016-05-30T08:35:28Z</dcterms:created>
  <dcterms:modified xsi:type="dcterms:W3CDTF">2022-11-04T15:28:51Z</dcterms:modified>
</cp:coreProperties>
</file>