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522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4AFB-146F-4B75-90A6-D8628D45C67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538C-B5C5-4A1F-9621-58DEA11F4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4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4AFB-146F-4B75-90A6-D8628D45C67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538C-B5C5-4A1F-9621-58DEA11F4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5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4AFB-146F-4B75-90A6-D8628D45C67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538C-B5C5-4A1F-9621-58DEA11F4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70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4AFB-146F-4B75-90A6-D8628D45C67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538C-B5C5-4A1F-9621-58DEA11F4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96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4AFB-146F-4B75-90A6-D8628D45C67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538C-B5C5-4A1F-9621-58DEA11F4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60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4AFB-146F-4B75-90A6-D8628D45C67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538C-B5C5-4A1F-9621-58DEA11F4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86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4AFB-146F-4B75-90A6-D8628D45C67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538C-B5C5-4A1F-9621-58DEA11F4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76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4AFB-146F-4B75-90A6-D8628D45C67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538C-B5C5-4A1F-9621-58DEA11F4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9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4AFB-146F-4B75-90A6-D8628D45C67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538C-B5C5-4A1F-9621-58DEA11F4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9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4AFB-146F-4B75-90A6-D8628D45C67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538C-B5C5-4A1F-9621-58DEA11F4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88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4AFB-146F-4B75-90A6-D8628D45C67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538C-B5C5-4A1F-9621-58DEA11F4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25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F4AFB-146F-4B75-90A6-D8628D45C674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D538C-B5C5-4A1F-9621-58DEA11F49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02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jp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hyperlink" Target="https://disk.yandex.ru/i/TdIQumqBu--MyQ" TargetMode="External"/><Relationship Id="rId4" Type="http://schemas.openxmlformats.org/officeDocument/2006/relationships/hyperlink" Target="Vopros-475x475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980"/>
            <a:ext cx="12192001" cy="68639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4786748" y="2047647"/>
            <a:ext cx="13600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7200" b="1" dirty="0" smtClean="0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Корней Иванович Чуковский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2817093" y="3247976"/>
            <a:ext cx="89130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600" b="1" dirty="0" smtClean="0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«Путаница</a:t>
            </a:r>
            <a:r>
              <a:rPr lang="ru-RU" sz="8000" b="1" u="sng" dirty="0" smtClean="0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»»»</a:t>
            </a:r>
            <a:endParaRPr lang="ru-RU" sz="4800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6900" y="-29458"/>
            <a:ext cx="11054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Открытый у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 по литературному чтению. «Школа России» , 1 класс.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52500" y="58121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Зайнуллина Наталья Николаевна</a:t>
            </a:r>
            <a:br>
              <a:rPr lang="ru-RU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</a:t>
            </a:r>
            <a:br>
              <a:rPr lang="ru-RU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СШ № 53  г. Красноярск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5" y="-76513"/>
            <a:ext cx="12556611" cy="69345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2" y="365125"/>
            <a:ext cx="8035635" cy="6028199"/>
          </a:xfrm>
        </p:spPr>
      </p:pic>
    </p:spTree>
    <p:extLst>
      <p:ext uri="{BB962C8B-B14F-4D97-AF65-F5344CB8AC3E}">
        <p14:creationId xmlns:p14="http://schemas.microsoft.com/office/powerpoint/2010/main" val="4373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48" y="0"/>
            <a:ext cx="12418066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649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sz="9500" b="1" dirty="0">
              <a:solidFill>
                <a:schemeClr val="bg1"/>
              </a:solidFill>
              <a:latin typeface="Propisi" panose="02000508030000020003" pitchFamily="2" charset="0"/>
            </a:endParaRPr>
          </a:p>
          <a:p>
            <a:pPr marL="0" indent="0" algn="ctr">
              <a:buNone/>
            </a:pPr>
            <a:r>
              <a:rPr lang="ru-RU" sz="95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   </a:t>
            </a:r>
            <a:endParaRPr lang="ru-RU" dirty="0"/>
          </a:p>
        </p:txBody>
      </p:sp>
      <p:pic>
        <p:nvPicPr>
          <p:cNvPr id="2" name="deti-online.com_-_putanic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15367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86115" y="470404"/>
            <a:ext cx="487362" cy="4873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63" y="340789"/>
            <a:ext cx="9300611" cy="60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7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48" y="0"/>
            <a:ext cx="12418066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649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sz="9500" b="1" dirty="0">
              <a:solidFill>
                <a:schemeClr val="bg1"/>
              </a:solidFill>
              <a:latin typeface="Propisi" panose="02000508030000020003" pitchFamily="2" charset="0"/>
            </a:endParaRPr>
          </a:p>
          <a:p>
            <a:pPr marL="0" indent="0" algn="ctr">
              <a:buNone/>
            </a:pPr>
            <a:r>
              <a:rPr lang="ru-RU" sz="95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   </a:t>
            </a:r>
            <a:endParaRPr lang="ru-RU" dirty="0"/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983621" y="2687782"/>
            <a:ext cx="3114852" cy="3472873"/>
            <a:chOff x="239" y="888"/>
            <a:chExt cx="11280" cy="15166"/>
          </a:xfrm>
        </p:grpSpPr>
        <p:pic>
          <p:nvPicPr>
            <p:cNvPr id="7" name="Picture 4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" y="888"/>
              <a:ext cx="11280" cy="15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8" y="15604"/>
              <a:ext cx="1857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1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2" y="15648"/>
              <a:ext cx="17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5082600" y="2771481"/>
            <a:ext cx="16731726" cy="11380241"/>
            <a:chOff x="-9175" y="2393"/>
            <a:chExt cx="20072" cy="13528"/>
          </a:xfrm>
        </p:grpSpPr>
        <p:pic>
          <p:nvPicPr>
            <p:cNvPr id="12" name="Picture 4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75" y="2393"/>
              <a:ext cx="3112" cy="4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1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0" y="15548"/>
              <a:ext cx="1857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1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4" y="15592"/>
              <a:ext cx="1732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Объект 2"/>
          <p:cNvSpPr txBox="1">
            <a:spLocks/>
          </p:cNvSpPr>
          <p:nvPr/>
        </p:nvSpPr>
        <p:spPr>
          <a:xfrm>
            <a:off x="-175200" y="1895811"/>
            <a:ext cx="10515600" cy="639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РАБОТА в ПАРАХ: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9500" b="1" dirty="0" smtClean="0">
              <a:solidFill>
                <a:schemeClr val="bg1"/>
              </a:solidFill>
              <a:latin typeface="Propisi" panose="02000508030000020003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30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48" y="0"/>
            <a:ext cx="12418066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649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sz="9500" b="1" dirty="0">
              <a:solidFill>
                <a:schemeClr val="bg1"/>
              </a:solidFill>
              <a:latin typeface="Propisi" panose="02000508030000020003" pitchFamily="2" charset="0"/>
            </a:endParaRPr>
          </a:p>
          <a:p>
            <a:pPr marL="0" indent="0" algn="ctr">
              <a:buNone/>
            </a:pPr>
            <a:r>
              <a:rPr lang="ru-RU" sz="95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  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18" y="2495877"/>
            <a:ext cx="8461340" cy="2658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986094" y="498403"/>
            <a:ext cx="1643151" cy="2355634"/>
            <a:chOff x="239" y="888"/>
            <a:chExt cx="11280" cy="15166"/>
          </a:xfrm>
        </p:grpSpPr>
        <p:pic>
          <p:nvPicPr>
            <p:cNvPr id="6" name="Picture 4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" y="888"/>
              <a:ext cx="11280" cy="15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8" y="15604"/>
              <a:ext cx="1857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2" y="15648"/>
              <a:ext cx="17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10284643" y="4628561"/>
            <a:ext cx="8731009" cy="5643879"/>
            <a:chOff x="-9175" y="2393"/>
            <a:chExt cx="20072" cy="13528"/>
          </a:xfrm>
        </p:grpSpPr>
        <p:pic>
          <p:nvPicPr>
            <p:cNvPr id="10" name="Picture 41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75" y="2393"/>
              <a:ext cx="3112" cy="4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1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0" y="15548"/>
              <a:ext cx="1857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1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4" y="15592"/>
              <a:ext cx="1732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Объект 2"/>
          <p:cNvSpPr txBox="1">
            <a:spLocks/>
          </p:cNvSpPr>
          <p:nvPr/>
        </p:nvSpPr>
        <p:spPr>
          <a:xfrm>
            <a:off x="3051921" y="615069"/>
            <a:ext cx="10515600" cy="6393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ОЦЕНИ СЕБЯ: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ru-RU" sz="9500" b="1" dirty="0" smtClean="0">
              <a:solidFill>
                <a:schemeClr val="bg1"/>
              </a:solidFill>
              <a:latin typeface="Propisi" panose="02000508030000020003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6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980"/>
            <a:ext cx="12192001" cy="68639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4726" y="1875435"/>
            <a:ext cx="89130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Солнце доброе встаёт, светит к нам в окошко.</a:t>
            </a:r>
            <a:br>
              <a:rPr lang="ru-RU" sz="3600" b="1" dirty="0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Значит с вами мы должны стать добрей немножко.</a:t>
            </a:r>
            <a:br>
              <a:rPr lang="ru-RU" sz="3600" b="1" dirty="0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Лучик солнышка поймайте, его друг другу передайте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6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57" y="365125"/>
            <a:ext cx="11078015" cy="5975927"/>
          </a:xfrm>
        </p:spPr>
      </p:pic>
    </p:spTree>
    <p:extLst>
      <p:ext uri="{BB962C8B-B14F-4D97-AF65-F5344CB8AC3E}">
        <p14:creationId xmlns:p14="http://schemas.microsoft.com/office/powerpoint/2010/main" val="1116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4" y="0"/>
            <a:ext cx="435133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96" y="179109"/>
            <a:ext cx="2730888" cy="2730888"/>
          </a:xfrm>
          <a:prstGeom prst="rect">
            <a:avLst/>
          </a:prstGeom>
        </p:spPr>
      </p:pic>
      <p:sp>
        <p:nvSpPr>
          <p:cNvPr id="6" name="Прямоугольник 5">
            <a:hlinkClick r:id="rId4" action="ppaction://hlinkfile"/>
          </p:cNvPr>
          <p:cNvSpPr/>
          <p:nvPr/>
        </p:nvSpPr>
        <p:spPr>
          <a:xfrm>
            <a:off x="7359962" y="3973522"/>
            <a:ext cx="4187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https://disk.yandex.ru/i/TdIQumqBu--MyQ</a:t>
            </a:r>
            <a:endParaRPr lang="ru-RU" dirty="0"/>
          </a:p>
        </p:txBody>
      </p:sp>
      <p:pic>
        <p:nvPicPr>
          <p:cNvPr id="7" name="Рисунок 6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38" y="660596"/>
            <a:ext cx="3312926" cy="3312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94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9" y="94343"/>
            <a:ext cx="8900391" cy="6675294"/>
          </a:xfrm>
        </p:spPr>
      </p:pic>
      <p:sp>
        <p:nvSpPr>
          <p:cNvPr id="5" name="Прямоугольник 4"/>
          <p:cNvSpPr/>
          <p:nvPr/>
        </p:nvSpPr>
        <p:spPr>
          <a:xfrm rot="19214795">
            <a:off x="-504773" y="2110985"/>
            <a:ext cx="5064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600" b="1" dirty="0">
                <a:solidFill>
                  <a:srgbClr val="009900"/>
                </a:solidFill>
                <a:latin typeface="Comic Sans MS" panose="030F0702030302020204" pitchFamily="66" charset="0"/>
              </a:rPr>
              <a:t>СЕГОДНЯ НА УРОКЕ</a:t>
            </a:r>
            <a:r>
              <a:rPr lang="ru-RU" altLang="ru-RU" b="1" dirty="0">
                <a:latin typeface="Comic Sans MS" panose="030F0702030302020204" pitchFamily="66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6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48" y="0"/>
            <a:ext cx="12418066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649" y="125333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9500" b="1" dirty="0" err="1" smtClean="0">
                <a:solidFill>
                  <a:schemeClr val="bg1"/>
                </a:solidFill>
                <a:latin typeface="Propisi" panose="02000508030000020003" pitchFamily="2" charset="0"/>
              </a:rPr>
              <a:t>чуковский</a:t>
            </a:r>
            <a:r>
              <a:rPr lang="ru-RU" sz="95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        </a:t>
            </a:r>
            <a:r>
              <a:rPr lang="ru-RU" sz="9500" b="1" dirty="0" err="1" smtClean="0">
                <a:solidFill>
                  <a:schemeClr val="bg1"/>
                </a:solidFill>
                <a:latin typeface="Propisi" panose="02000508030000020003" pitchFamily="2" charset="0"/>
              </a:rPr>
              <a:t>Чюковский</a:t>
            </a:r>
            <a:r>
              <a:rPr lang="ru-RU" sz="95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  </a:t>
            </a:r>
          </a:p>
          <a:p>
            <a:pPr marL="0" indent="0" algn="ctr">
              <a:buNone/>
            </a:pPr>
            <a:endParaRPr lang="ru-RU" sz="9500" b="1" dirty="0">
              <a:solidFill>
                <a:schemeClr val="bg1"/>
              </a:solidFill>
              <a:latin typeface="Propisi" panose="02000508030000020003" pitchFamily="2" charset="0"/>
            </a:endParaRPr>
          </a:p>
          <a:p>
            <a:pPr marL="0" indent="0" algn="ctr">
              <a:buNone/>
            </a:pPr>
            <a:r>
              <a:rPr lang="ru-RU" sz="95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   Чуковский</a:t>
            </a:r>
            <a:endParaRPr lang="ru-RU" sz="9500" b="1" dirty="0">
              <a:solidFill>
                <a:schemeClr val="bg1"/>
              </a:solidFill>
              <a:latin typeface="Propisi" panose="02000508030000020003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7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48" y="0"/>
            <a:ext cx="12418066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649" y="125333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9500" b="1" dirty="0" err="1" smtClean="0">
                <a:solidFill>
                  <a:schemeClr val="bg1"/>
                </a:solidFill>
                <a:latin typeface="Propisi" panose="02000508030000020003" pitchFamily="2" charset="0"/>
              </a:rPr>
              <a:t>чуковский</a:t>
            </a:r>
            <a:r>
              <a:rPr lang="ru-RU" sz="95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        </a:t>
            </a:r>
            <a:r>
              <a:rPr lang="ru-RU" sz="9500" b="1" dirty="0" err="1" smtClean="0">
                <a:solidFill>
                  <a:schemeClr val="bg1"/>
                </a:solidFill>
                <a:latin typeface="Propisi" panose="02000508030000020003" pitchFamily="2" charset="0"/>
              </a:rPr>
              <a:t>Чюковский</a:t>
            </a:r>
            <a:r>
              <a:rPr lang="ru-RU" sz="95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  </a:t>
            </a:r>
          </a:p>
          <a:p>
            <a:pPr marL="0" indent="0" algn="ctr">
              <a:buNone/>
            </a:pPr>
            <a:endParaRPr lang="ru-RU" sz="9500" b="1" dirty="0">
              <a:solidFill>
                <a:schemeClr val="bg1"/>
              </a:solidFill>
              <a:latin typeface="Propisi" panose="02000508030000020003" pitchFamily="2" charset="0"/>
            </a:endParaRPr>
          </a:p>
          <a:p>
            <a:pPr marL="0" indent="0" algn="ctr">
              <a:buNone/>
            </a:pPr>
            <a:r>
              <a:rPr lang="ru-RU" sz="95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   Чуковский</a:t>
            </a:r>
            <a:endParaRPr lang="ru-RU" sz="9500" b="1" dirty="0">
              <a:solidFill>
                <a:schemeClr val="bg1"/>
              </a:solidFill>
              <a:latin typeface="Propisi" panose="02000508030000020003" pitchFamily="2" charset="0"/>
            </a:endParaRPr>
          </a:p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317476" y="5071621"/>
            <a:ext cx="4166648" cy="942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75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48" y="0"/>
            <a:ext cx="12418066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649" y="125333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9500" b="1" dirty="0" err="1" smtClean="0">
                <a:solidFill>
                  <a:schemeClr val="bg1"/>
                </a:solidFill>
                <a:latin typeface="Propisi" panose="02000508030000020003" pitchFamily="2" charset="0"/>
              </a:rPr>
              <a:t>чуковский</a:t>
            </a:r>
            <a:r>
              <a:rPr lang="ru-RU" sz="95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        </a:t>
            </a:r>
            <a:r>
              <a:rPr lang="ru-RU" sz="9500" b="1" dirty="0" err="1" smtClean="0">
                <a:solidFill>
                  <a:schemeClr val="bg1"/>
                </a:solidFill>
                <a:latin typeface="Propisi" panose="02000508030000020003" pitchFamily="2" charset="0"/>
              </a:rPr>
              <a:t>Чюковский</a:t>
            </a:r>
            <a:r>
              <a:rPr lang="ru-RU" sz="95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  </a:t>
            </a:r>
          </a:p>
          <a:p>
            <a:pPr marL="0" indent="0" algn="ctr">
              <a:buNone/>
            </a:pPr>
            <a:endParaRPr lang="ru-RU" sz="9500" b="1" dirty="0">
              <a:solidFill>
                <a:schemeClr val="bg1"/>
              </a:solidFill>
              <a:latin typeface="Propisi" panose="02000508030000020003" pitchFamily="2" charset="0"/>
            </a:endParaRPr>
          </a:p>
          <a:p>
            <a:pPr marL="0" indent="0" algn="ctr">
              <a:buNone/>
            </a:pPr>
            <a:r>
              <a:rPr lang="ru-RU" sz="9500" b="1" dirty="0" smtClean="0">
                <a:solidFill>
                  <a:schemeClr val="bg1"/>
                </a:solidFill>
                <a:latin typeface="Propisi" panose="02000508030000020003" pitchFamily="2" charset="0"/>
              </a:rPr>
              <a:t>   Чуковский</a:t>
            </a:r>
            <a:endParaRPr lang="ru-RU" sz="9500" b="1" dirty="0">
              <a:solidFill>
                <a:schemeClr val="bg1"/>
              </a:solidFill>
              <a:latin typeface="Propisi" panose="02000508030000020003" pitchFamily="2" charset="0"/>
            </a:endParaRP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970961" y="2083324"/>
            <a:ext cx="791851" cy="923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7316771" y="2160310"/>
            <a:ext cx="791851" cy="923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317476" y="5071621"/>
            <a:ext cx="4166648" cy="9426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1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7" y="-129309"/>
            <a:ext cx="12478328" cy="718589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7235" y="600072"/>
            <a:ext cx="1042785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ыр-ыр-ыр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ыр-ыр-ыр</a:t>
            </a:r>
            <a:r>
              <a:rPr lang="ru-RU" sz="4800" b="1" dirty="0" smtClean="0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– </a:t>
            </a:r>
          </a:p>
          <a:p>
            <a:r>
              <a:rPr lang="ru-RU" sz="4800" b="1" dirty="0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                                 любит </a:t>
            </a:r>
            <a:r>
              <a:rPr lang="ru-RU" sz="4800" b="1" dirty="0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воду </a:t>
            </a:r>
            <a:r>
              <a:rPr lang="ru-RU" sz="4800" b="1" dirty="0" err="1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Мойдодыр</a:t>
            </a:r>
            <a:r>
              <a:rPr lang="ru-RU" sz="4800" b="1" dirty="0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.</a:t>
            </a:r>
            <a:br>
              <a:rPr lang="ru-RU" sz="4800" b="1" dirty="0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</a:b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Ил-ил-ил, ил-ил-ил 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– </a:t>
            </a:r>
            <a:endParaRPr lang="ru-RU" sz="4800" b="1" dirty="0" smtClean="0">
              <a:solidFill>
                <a:schemeClr val="bg1"/>
              </a:solidFill>
              <a:latin typeface="Propisi" panose="02000508030000020003" pitchFamily="2" charset="0"/>
              <a:ea typeface="Times New Roman" panose="02020603050405020304" pitchFamily="18" charset="0"/>
            </a:endParaRPr>
          </a:p>
          <a:p>
            <a:r>
              <a:rPr lang="ru-RU" sz="4800" b="1" dirty="0" smtClean="0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                     Крокодил </a:t>
            </a:r>
            <a:r>
              <a:rPr lang="ru-RU" sz="4800" b="1" dirty="0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солнце в небе проглотил.</a:t>
            </a:r>
            <a:br>
              <a:rPr lang="ru-RU" sz="4800" b="1" dirty="0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</a:br>
            <a:r>
              <a:rPr lang="ru-RU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Ца-ца-ца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ца-ца-ца</a:t>
            </a:r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,– </a:t>
            </a:r>
          </a:p>
          <a:p>
            <a:r>
              <a:rPr lang="ru-RU" sz="4800" b="1" dirty="0" smtClean="0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                 нынче </a:t>
            </a:r>
            <a:r>
              <a:rPr lang="ru-RU" sz="4800" b="1" dirty="0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Муха-Цокотуха </a:t>
            </a:r>
            <a:r>
              <a:rPr lang="ru-RU" sz="4800" b="1" dirty="0" smtClean="0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именинница.           </a:t>
            </a:r>
            <a:r>
              <a:rPr lang="ru-RU" sz="4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Ит-ит-ит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ит-ит-ит</a:t>
            </a:r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–</a:t>
            </a:r>
          </a:p>
          <a:p>
            <a:pPr algn="r"/>
            <a:r>
              <a:rPr lang="ru-RU" sz="4800" b="1" dirty="0" smtClean="0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добрый </a:t>
            </a:r>
            <a:r>
              <a:rPr lang="ru-RU" sz="4800" b="1" dirty="0">
                <a:solidFill>
                  <a:schemeClr val="bg1"/>
                </a:solidFill>
                <a:latin typeface="Propisi" panose="02000508030000020003" pitchFamily="2" charset="0"/>
                <a:ea typeface="Times New Roman" panose="02020603050405020304" pitchFamily="18" charset="0"/>
              </a:rPr>
              <a:t>доктор Айболит.</a:t>
            </a:r>
            <a:endParaRPr lang="ru-RU" sz="4800" b="1" dirty="0">
              <a:solidFill>
                <a:schemeClr val="bg1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138</Words>
  <Application>Microsoft Office PowerPoint</Application>
  <PresentationFormat>Широкоэкранный</PresentationFormat>
  <Paragraphs>43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Propisi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2023-02-08T13:33:43Z</dcterms:created>
  <dcterms:modified xsi:type="dcterms:W3CDTF">2023-04-17T06:42:01Z</dcterms:modified>
</cp:coreProperties>
</file>