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>
      <p:cViewPr varScale="1">
        <p:scale>
          <a:sx n="87" d="100"/>
          <a:sy n="87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klin-demianovo.ru/wp-content/uploads/2017/07/Nahimov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92696" y="0"/>
            <a:ext cx="12197443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2285992"/>
            <a:ext cx="378621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Павел Степанович Нахимов: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непобедимый адмирал и герой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Севастополя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Преподаватель-организатор ОБЖ 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МАОУ «СОШ № 21 г. Челябинска»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55007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«Особенной популярностью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севастопольцев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пользовалось бессмертное имя Павла Степановича Нахимова», — вспоминал участник тех событий. Нахимов был душой обороны, ее физической силой. Почти ежедневно он посещал «страшный» четвертый бастион, постоянно находившийся под огнем противника, руководил отражением вражеских штурмов.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марте 1855 г. — в разгар обороны — Нахимову было присвоено звание адмирала. Ряды защитников города редели.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Вражеское кольцо все туже сжималось вокруг города, а все попытки деблокировать его закончились неудачей.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Адмирал Павел Степанович Нахим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14290"/>
            <a:ext cx="2655366" cy="3744066"/>
          </a:xfrm>
          <a:prstGeom prst="rect">
            <a:avLst/>
          </a:prstGeom>
          <a:noFill/>
        </p:spPr>
      </p:pic>
      <p:pic>
        <p:nvPicPr>
          <p:cNvPr id="19460" name="Picture 4" descr="https://portal-kultura.ru/upload/iblock/0f1/RANENIE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5336673" cy="3000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60" y="4071942"/>
            <a:ext cx="29289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Нахимов не раз говорил своим подчиненным, что живым он из Севастополя не уйдет и будет сражаться до конца. 10 июля 1855 г. 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Адмирал был тяжело ранен выстрелом в голову. Два дня спустя Павел Степанович скончался.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457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Синопскую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победу Нахимов был награжден орденом Святого Георгия II степени.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 день похорон адмирала интервенты прекратили обстрел города и в знак уважения к русскому флотоводцу, ушедшему из жизни непобежденным, приспустили флаги на своих кораблях.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 1898 г. был открыт первый в России памятник П.С. Нахимову в Севастополе у Графской пристани, но в 1928 г. снесён. В 1959 г. - заново воздвигнут (работа скульптора Н.В. Томского).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 время Великой Отечественной войны были созданы военно-морские Нахимовские училища. В 1944 г. Президиумом Верховного Совета СССР были учреждены ордена Нахимова 1-й и 2-й степени, а также медаль Нахимова. Всего орденом Нахимова I степени было произведено 82 награждения, орденом Нахимова II степени – 469 награждений. Три человека стали кавалерами ордена двух степеней.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 современной России в 2010 г. Указом Президента Российской Федерации вновь был учрежден орден Нахимова. На 2022 г. известно 7 награждений.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Памятник адмиралу Нахимову в Севастополе // Андрей Никонов / tripadvisor.ru"/>
          <p:cNvPicPr>
            <a:picLocks noChangeAspect="1" noChangeArrowheads="1"/>
          </p:cNvPicPr>
          <p:nvPr/>
        </p:nvPicPr>
        <p:blipFill>
          <a:blip r:embed="rId2"/>
          <a:srcRect l="17500" r="18125"/>
          <a:stretch>
            <a:fillRect/>
          </a:stretch>
        </p:blipFill>
        <p:spPr bwMode="auto">
          <a:xfrm>
            <a:off x="5357818" y="214290"/>
            <a:ext cx="3013028" cy="4071966"/>
          </a:xfrm>
          <a:prstGeom prst="rect">
            <a:avLst/>
          </a:prstGeom>
          <a:noFill/>
        </p:spPr>
      </p:pic>
      <p:pic>
        <p:nvPicPr>
          <p:cNvPr id="23556" name="Picture 4" descr="Изображение награ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500570"/>
            <a:ext cx="1714512" cy="1726357"/>
          </a:xfrm>
          <a:prstGeom prst="rect">
            <a:avLst/>
          </a:prstGeom>
          <a:noFill/>
        </p:spPr>
      </p:pic>
      <p:pic>
        <p:nvPicPr>
          <p:cNvPr id="23558" name="Picture 6" descr="Изображение второй степени наград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500570"/>
            <a:ext cx="1722407" cy="172240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57884" y="6357958"/>
            <a:ext cx="2198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Орден Нахимова 1 и 2 степени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94692"/>
            <a:ext cx="45005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Павел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июля 1802 г. 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потомственных военных. Все его братья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вязали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вою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удьбу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морской службой, поэтому его жизненный путь был во многом предопределен. Блестяще окончив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кадетский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корпу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15 лет он начал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лужбу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мичманом на бриге «Феникс». Во время учебы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обнаружила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любопытная черта нахимовской натуры, которую метко обозначил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Евгений Тарле: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«никакой жизни, помимо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кой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лужбы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он не знал и знать не хотел»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 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1822 г. Нахимов, под руководством Михаила Петровича Лазарева,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отправляет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Петербурга на фрегате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 трехлетнее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путеше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Лазарев — тогда еще капитан 2-го ранга,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заприметил юного моряка,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тавшего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любимых его учеников.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496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kadet39.ru/wp-content/uploads/2/4/e/24e9bbadf0c048fdb94f5acf3ba8d7b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143248"/>
            <a:ext cx="2571768" cy="34300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57818" y="6550223"/>
            <a:ext cx="25248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Михаил Петрович Лазарев</a:t>
            </a:r>
            <a:endParaRPr lang="ru-RU" sz="1100" dirty="0"/>
          </a:p>
        </p:txBody>
      </p:sp>
      <p:pic>
        <p:nvPicPr>
          <p:cNvPr id="15364" name="Picture 4" descr="https://xn--80abaeeixb0a5az.xn--p1ai/wp-content/uploads/2022/08/2b697f07f63fdcdb890de779eae538ec.jpg"/>
          <p:cNvPicPr>
            <a:picLocks noChangeAspect="1" noChangeArrowheads="1"/>
          </p:cNvPicPr>
          <p:nvPr/>
        </p:nvPicPr>
        <p:blipFill>
          <a:blip r:embed="rId3" cstate="print"/>
          <a:srcRect l="19141" r="15234"/>
          <a:stretch>
            <a:fillRect/>
          </a:stretch>
        </p:blipFill>
        <p:spPr bwMode="auto">
          <a:xfrm>
            <a:off x="5214942" y="285728"/>
            <a:ext cx="3167086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66678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Боевое крещение П. Нахимова состоялось в 1827 г. во время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Наваринского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морского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Тогда объединенный флот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Франции и Великобритании пришел на помощь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тавшим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грекам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окрушительное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поражение турецко-египетскому флоту. Корабль «Азов», на который годом ранее перешел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Нахимов, ближе всех подошел к неприятелю, громя турок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стояния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пушечного, но пистолетного выстрела. Сражение 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Нахимову звание капитан-лейтенанта, а один из участников тех событий вспоминал: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«Подчиненные его всегда видели, что он работает больше их, а потому исполняли тяжелую работу без ропота»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avatars.dzeninfra.ru/get-zen_doc/5285773/pub_62c3ce58a2687004e0faae72_62c3db1b2d847625848667b4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876"/>
            <a:ext cx="473872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74345"/>
            <a:ext cx="34290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1834 г. Павел Степанович служил на Черноморском флоте, вновь оказавшись в подчинении М.П. Лазарева. Адмирал Лазарев создал собственную неповторимую флотскую школу, «выпускниками» которой стали прославленные флотоводцы — Корнилов, Истомин и Нахимов. Павел Нахимов по праву считался лучшим учеником великого Лазарева, и чин вице-адмирала стал лучшим тому подтверждением. Нахимов много сил отдавал укреплению Черноморского флота, повышению его боеспособности. Он отечески заботился о матросах и те платили ему искренней любовью и преданностью.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bloknot.ru/wp-content/uploads/2023/07/18_1853_2020_._._._130_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6088" y="4000504"/>
            <a:ext cx="4163564" cy="2714644"/>
          </a:xfrm>
          <a:prstGeom prst="rect">
            <a:avLst/>
          </a:prstGeom>
          <a:noFill/>
        </p:spPr>
      </p:pic>
      <p:pic>
        <p:nvPicPr>
          <p:cNvPr id="16390" name="Picture 6" descr="К. П. Брюллов. В. А. Корнилов на борту брига «Фемистокл» (183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98729"/>
            <a:ext cx="2071702" cy="2930271"/>
          </a:xfrm>
          <a:prstGeom prst="rect">
            <a:avLst/>
          </a:prstGeom>
          <a:noFill/>
        </p:spPr>
      </p:pic>
      <p:pic>
        <p:nvPicPr>
          <p:cNvPr id="16392" name="Picture 8" descr="https://regnum.ru/uploads/pictures/news/2018/05/12/regnum_picture_1526093720252255_norma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0267" y="500042"/>
            <a:ext cx="2674847" cy="29289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388" y="3429000"/>
            <a:ext cx="2184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Истомин Владимир Иванович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3429000"/>
            <a:ext cx="2332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Владимир Алексеевич Корнилов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715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Настоящую славу принесла Нахимову Крымская война, начавшаяся в 1853 г.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ноября 1853 г. в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Синопском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морском сражении Нахимов нанес сокрушительное поражение турецкому флоту. В плену оказался турецкий командующий Осман-паша. Флот Османской империи перестал существовать, а от полного краха саму империю спасли лишь Великобритания и Франция, объявившие войну России. Это было последнее победное сражение русского парусного флота.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Алексей Боголюбов. Истребление турецкой эскадры адмирала Осман-паши при городе Синоп эскадрою Черноморского флота под командою начальника 5 й флотской дивизии вице-адмирала Нахимова, 18 ноября 1853 года. 1854. // encyclopedia.mi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86058"/>
            <a:ext cx="4536361" cy="2786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643578"/>
            <a:ext cx="4572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Алексей Боголюбов. Истребление турецкой эскадры адмирала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Осман-паши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при городе Синоп эскадрою Черноморского флота под командою начальника 5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флотской дивизии вице-адмирала Нахимова, 18 ноября 1853 года.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avatars.dzeninfra.ru/get-zen_doc/5317177/pub_60e29f51f0ef7234410fcaa7_60e29fe67601597c33a1d45d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642" y="2786058"/>
            <a:ext cx="355821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39" y="285729"/>
            <a:ext cx="850112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1854 г. интервенты высадились в Крыму и осадили Севастополь – главную базу Черноморского флота. Адмирал Нахимов принял деятельное участие в обороне города. Русские парусные корабли не могли противостоять более мощным и быстрым паровым кораблям французов и англичан. В самом мрачном состоянии духа Нахимов встречал приказ затопить корабли у входа в Севастопольскую бухту.</a:t>
            </a:r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Picture 8" descr="https://voenflot.ru/wp-content/uploads/2019/12/00c0bee0e39ca3afa649a7e7d50e0f9824824990-2048x1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8032" y="2000240"/>
            <a:ext cx="6787935" cy="4524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russiangiant.ru/wp-content/uploads/2022/08/90522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72559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jalita.com/guidebook/sevastopol/images/%D0%BF%D0%B0%D0%BD%D0%BE%D1%80%D0%B0%D0%BC%D0%B0_%D1%81%D0%B5%D0%B2%D0%B0%D1%81%D1%82%D0%BE%D0%BF%D0%BE%D0%BB%D1%8F_%D0%BF%D0%BE%D0%BB%D0%BE%D1%82%D0%BD%D0%BE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422" y="694264"/>
            <a:ext cx="8751156" cy="5469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-fotki.yandex.ru/get/9757/121447594.5f2/0_109d25_564d5731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" y="899648"/>
            <a:ext cx="8993252" cy="5058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256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user</cp:lastModifiedBy>
  <cp:revision>12</cp:revision>
  <dcterms:modified xsi:type="dcterms:W3CDTF">2023-12-14T11:28:32Z</dcterms:modified>
</cp:coreProperties>
</file>