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AEF80-2ED4-489A-BF09-684F428D4972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</dgm:pt>
    <dgm:pt modelId="{362D34AD-C892-4FFB-BF58-9E6DF7A7F6E6}">
      <dgm:prSet phldrT="[Текст]" custT="1"/>
      <dgm:spPr/>
      <dgm:t>
        <a:bodyPr/>
        <a:lstStyle/>
        <a:p>
          <a:r>
            <a:rPr lang="ru-RU" sz="1600" dirty="0" smtClean="0"/>
            <a:t>3 ноября 2022г. – 135 лет со дня рождения Самуила Яковлевича Маршака</a:t>
          </a:r>
          <a:endParaRPr lang="ru-RU" sz="1600" dirty="0"/>
        </a:p>
      </dgm:t>
    </dgm:pt>
    <dgm:pt modelId="{5B309F7E-477F-452E-A495-FDB38BDE334F}" type="parTrans" cxnId="{BFAEB622-700A-4D3D-84B8-56EDFF6A9F1A}">
      <dgm:prSet/>
      <dgm:spPr/>
      <dgm:t>
        <a:bodyPr/>
        <a:lstStyle/>
        <a:p>
          <a:endParaRPr lang="ru-RU"/>
        </a:p>
      </dgm:t>
    </dgm:pt>
    <dgm:pt modelId="{0844090C-0C64-4E62-AF0C-1C651F67F95F}" type="sibTrans" cxnId="{BFAEB622-700A-4D3D-84B8-56EDFF6A9F1A}">
      <dgm:prSet/>
      <dgm:spPr/>
      <dgm:t>
        <a:bodyPr/>
        <a:lstStyle/>
        <a:p>
          <a:endParaRPr lang="ru-RU"/>
        </a:p>
      </dgm:t>
    </dgm:pt>
    <dgm:pt modelId="{91C92190-2423-44C4-B1B2-41A9DFD007C8}" type="pres">
      <dgm:prSet presAssocID="{453AEF80-2ED4-489A-BF09-684F428D4972}" presName="Name0" presStyleCnt="0">
        <dgm:presLayoutVars>
          <dgm:dir/>
        </dgm:presLayoutVars>
      </dgm:prSet>
      <dgm:spPr/>
    </dgm:pt>
    <dgm:pt modelId="{BCD515D8-503B-4EC4-969E-AF7A6C2B6D44}" type="pres">
      <dgm:prSet presAssocID="{362D34AD-C892-4FFB-BF58-9E6DF7A7F6E6}" presName="composite" presStyleCnt="0"/>
      <dgm:spPr/>
    </dgm:pt>
    <dgm:pt modelId="{9FB9113F-8147-4CAC-AF1B-6D3F5D52DF1B}" type="pres">
      <dgm:prSet presAssocID="{362D34AD-C892-4FFB-BF58-9E6DF7A7F6E6}" presName="Accent" presStyleLbl="alignAcc1" presStyleIdx="0" presStyleCnt="1"/>
      <dgm:spPr/>
    </dgm:pt>
    <dgm:pt modelId="{B1266290-5597-4A53-9984-AE8593F8AD05}" type="pres">
      <dgm:prSet presAssocID="{362D34AD-C892-4FFB-BF58-9E6DF7A7F6E6}" presName="Image" presStyleLbl="node1" presStyleIdx="0" presStyleCnt="1" custScaleX="211260" custScaleY="214629" custLinFactNeighborX="70249" custLinFactNeighborY="7342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451266D1-F19B-4F5E-A342-E7011493D17D}" type="pres">
      <dgm:prSet presAssocID="{362D34AD-C892-4FFB-BF58-9E6DF7A7F6E6}" presName="Child" presStyleLbl="revTx" presStyleIdx="0" presStyleCnt="1">
        <dgm:presLayoutVars>
          <dgm:bulletEnabled val="1"/>
        </dgm:presLayoutVars>
      </dgm:prSet>
      <dgm:spPr/>
    </dgm:pt>
    <dgm:pt modelId="{0F21528E-8103-4BC2-A9B9-F447EF29EB91}" type="pres">
      <dgm:prSet presAssocID="{362D34AD-C892-4FFB-BF58-9E6DF7A7F6E6}" presName="Parent" presStyleLbl="alignNode1" presStyleIdx="0" presStyleCnt="1" custLinFactX="69672" custLinFactNeighborX="100000" custLinFactNeighborY="17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6E5227-217F-4643-B317-A5AEA9A9A579}" type="presOf" srcId="{362D34AD-C892-4FFB-BF58-9E6DF7A7F6E6}" destId="{0F21528E-8103-4BC2-A9B9-F447EF29EB91}" srcOrd="0" destOrd="0" presId="urn:microsoft.com/office/officeart/2008/layout/TitlePictureLineup"/>
    <dgm:cxn modelId="{4D9FEF28-73BE-4EC0-A610-2417A64CCFDE}" type="presOf" srcId="{453AEF80-2ED4-489A-BF09-684F428D4972}" destId="{91C92190-2423-44C4-B1B2-41A9DFD007C8}" srcOrd="0" destOrd="0" presId="urn:microsoft.com/office/officeart/2008/layout/TitlePictureLineup"/>
    <dgm:cxn modelId="{BFAEB622-700A-4D3D-84B8-56EDFF6A9F1A}" srcId="{453AEF80-2ED4-489A-BF09-684F428D4972}" destId="{362D34AD-C892-4FFB-BF58-9E6DF7A7F6E6}" srcOrd="0" destOrd="0" parTransId="{5B309F7E-477F-452E-A495-FDB38BDE334F}" sibTransId="{0844090C-0C64-4E62-AF0C-1C651F67F95F}"/>
    <dgm:cxn modelId="{FC23896D-ADD8-4F7F-AD0F-E1371F9E6470}" type="presParOf" srcId="{91C92190-2423-44C4-B1B2-41A9DFD007C8}" destId="{BCD515D8-503B-4EC4-969E-AF7A6C2B6D44}" srcOrd="0" destOrd="0" presId="urn:microsoft.com/office/officeart/2008/layout/TitlePictureLineup"/>
    <dgm:cxn modelId="{C608B351-0999-4A5C-9809-0259E9E5A316}" type="presParOf" srcId="{BCD515D8-503B-4EC4-969E-AF7A6C2B6D44}" destId="{9FB9113F-8147-4CAC-AF1B-6D3F5D52DF1B}" srcOrd="0" destOrd="0" presId="urn:microsoft.com/office/officeart/2008/layout/TitlePictureLineup"/>
    <dgm:cxn modelId="{1281F40C-2B19-48F5-9498-AD7354EBFE3B}" type="presParOf" srcId="{BCD515D8-503B-4EC4-969E-AF7A6C2B6D44}" destId="{B1266290-5597-4A53-9984-AE8593F8AD05}" srcOrd="1" destOrd="0" presId="urn:microsoft.com/office/officeart/2008/layout/TitlePictureLineup"/>
    <dgm:cxn modelId="{162B022A-94FF-4268-8B57-8E3D726D90BE}" type="presParOf" srcId="{BCD515D8-503B-4EC4-969E-AF7A6C2B6D44}" destId="{451266D1-F19B-4F5E-A342-E7011493D17D}" srcOrd="2" destOrd="0" presId="urn:microsoft.com/office/officeart/2008/layout/TitlePictureLineup"/>
    <dgm:cxn modelId="{3A3448FA-128C-4179-B15C-B2D8C96728AF}" type="presParOf" srcId="{BCD515D8-503B-4EC4-969E-AF7A6C2B6D44}" destId="{0F21528E-8103-4BC2-A9B9-F447EF29EB91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9113F-8147-4CAC-AF1B-6D3F5D52DF1B}">
      <dsp:nvSpPr>
        <dsp:cNvPr id="0" name=""/>
        <dsp:cNvSpPr/>
      </dsp:nvSpPr>
      <dsp:spPr>
        <a:xfrm>
          <a:off x="2619413" y="970295"/>
          <a:ext cx="0" cy="5762208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66290-5597-4A53-9984-AE8593F8AD05}">
      <dsp:nvSpPr>
        <dsp:cNvPr id="0" name=""/>
        <dsp:cNvSpPr/>
      </dsp:nvSpPr>
      <dsp:spPr>
        <a:xfrm>
          <a:off x="2187103" y="843395"/>
          <a:ext cx="6402448" cy="55653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266D1-F19B-4F5E-A342-E7011493D17D}">
      <dsp:nvSpPr>
        <dsp:cNvPr id="0" name=""/>
        <dsp:cNvSpPr/>
      </dsp:nvSpPr>
      <dsp:spPr>
        <a:xfrm>
          <a:off x="2779475" y="3755363"/>
          <a:ext cx="3030601" cy="297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1528E-8103-4BC2-A9B9-F447EF29EB91}">
      <dsp:nvSpPr>
        <dsp:cNvPr id="0" name=""/>
        <dsp:cNvSpPr/>
      </dsp:nvSpPr>
      <dsp:spPr>
        <a:xfrm>
          <a:off x="5388325" y="438956"/>
          <a:ext cx="3201226" cy="640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ноября 2022г. – 135 лет со дня рождения Самуила Яковлевича Маршака</a:t>
          </a:r>
          <a:endParaRPr lang="ru-RU" sz="1600" kern="1200" dirty="0"/>
        </a:p>
      </dsp:txBody>
      <dsp:txXfrm>
        <a:off x="5388325" y="438956"/>
        <a:ext cx="3201226" cy="640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photos.ya1.ru/sunmix_Smile/myalbums/Jessica%20Alba/2.jpeg" TargetMode="External"/><Relationship Id="rId2" Type="http://schemas.openxmlformats.org/officeDocument/2006/relationships/hyperlink" Target="http://moikompas.ru/compas/Marsha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-marshak.ru/photo/detstvo/detstvo20.jpg" TargetMode="External"/><Relationship Id="rId5" Type="http://schemas.openxmlformats.org/officeDocument/2006/relationships/hyperlink" Target="http://s-marshak.ru/photo/detstvo/detstvo02.jpg" TargetMode="External"/><Relationship Id="rId4" Type="http://schemas.openxmlformats.org/officeDocument/2006/relationships/hyperlink" Target="http://www.planetaskazok.ru/images/stories/marshak/ne_tak/img_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76949000"/>
              </p:ext>
            </p:extLst>
          </p:nvPr>
        </p:nvGraphicFramePr>
        <p:xfrm>
          <a:off x="14896" y="44624"/>
          <a:ext cx="85895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1988840"/>
            <a:ext cx="20882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Конкурсная работа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600" dirty="0" smtClean="0"/>
              <a:t>Выполнила</a:t>
            </a:r>
            <a:r>
              <a:rPr lang="ru-RU" sz="1600" smtClean="0"/>
              <a:t>: </a:t>
            </a:r>
          </a:p>
          <a:p>
            <a:r>
              <a:rPr lang="ru-RU" sz="1600" smtClean="0"/>
              <a:t>зав</a:t>
            </a:r>
            <a:r>
              <a:rPr lang="ru-RU" sz="1600" dirty="0" smtClean="0"/>
              <a:t>. библиотекой </a:t>
            </a:r>
          </a:p>
          <a:p>
            <a:r>
              <a:rPr lang="ru-RU" sz="1600" dirty="0" smtClean="0"/>
              <a:t>МОБУ «ООШ №5» </a:t>
            </a:r>
          </a:p>
          <a:p>
            <a:r>
              <a:rPr lang="ru-RU" sz="1600" dirty="0" smtClean="0"/>
              <a:t>г. Бузулука</a:t>
            </a:r>
          </a:p>
          <a:p>
            <a:r>
              <a:rPr lang="ru-RU" sz="1600" dirty="0" smtClean="0"/>
              <a:t>Кузнецова Е.Н.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58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064896" cy="56938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Самуил </a:t>
            </a:r>
            <a:r>
              <a:rPr lang="ru-RU" sz="2800" b="1" dirty="0"/>
              <a:t>Яковлевич Маршак - наш поэт, театрал, язык, литературный критик, сценарист. Появился на свет 22.11. 1887 году в г. Воронеже, в семье самоучки, одаренного химика Якова </a:t>
            </a:r>
            <a:r>
              <a:rPr lang="ru-RU" sz="2800" b="1" dirty="0" err="1"/>
              <a:t>Мироновича</a:t>
            </a:r>
            <a:r>
              <a:rPr lang="ru-RU" sz="2800" b="1" dirty="0"/>
              <a:t> Маршака. Отец часто менял работу, поэтому они то и дело переезжали на новое место. В Острогожске Самуил получал знания  в  гимназии. Поэтический дар открылся у Маршака задолго до того, как он начал писать. Этим он обязан был Владимиру Ивановичу Теплых, своему гимназическому учителю.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04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48464" cy="60324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Интересные </a:t>
            </a:r>
            <a:r>
              <a:rPr lang="ru-RU" sz="1600" b="1" dirty="0"/>
              <a:t>факты из жизни Маршака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Поэт подписывал свои произведения несколькими псевдонимами. Например, он использовал имена доктор </a:t>
            </a:r>
            <a:r>
              <a:rPr lang="ru-RU" sz="1600" dirty="0" err="1"/>
              <a:t>Фрикен</a:t>
            </a:r>
            <a:r>
              <a:rPr lang="ru-RU" sz="1600" dirty="0"/>
              <a:t>, </a:t>
            </a:r>
            <a:r>
              <a:rPr lang="ru-RU" sz="1600" dirty="0" err="1"/>
              <a:t>Уэллер</a:t>
            </a:r>
            <a:r>
              <a:rPr lang="ru-RU" sz="1600" dirty="0"/>
              <a:t> и С. </a:t>
            </a:r>
            <a:r>
              <a:rPr lang="ru-RU" sz="1600" dirty="0" err="1"/>
              <a:t>Кучумов</a:t>
            </a:r>
            <a:r>
              <a:rPr lang="ru-RU" sz="1600" dirty="0"/>
              <a:t>. Под прикрытием псевдонимов он публиковал сатирические стихи и эпиграммы.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Будущий классик детской литературы родился в семье работника воронежского мыловаренного завода и домохозяйки.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Маршак был потомком известного иудейского религиозного деятеля. Фамилия писателя является сокращенным вариантом имени этого знаменитого предка.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Во время учебы в гимназии учитель Маршака по словесности поощрял его интерес к литературе и считал мальчика вундеркиндом.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Жизнь Маршака кардинально изменилась благодаря известному критику Владимиру Стасову, в руки которого попала одна из тетрадей со стихами юноши. Он помог ему перебраться в Петербург и поступить в одну из лучших гимназий страны.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В доме своего покровителя Маршак познакомился с Горьким, которому очень понравились юноша и его творчество. Он пригласил Маршака к себе на дачу в Ялту, и молодой поэт прожил там несколько </a:t>
            </a:r>
            <a:r>
              <a:rPr lang="ru-RU" sz="1600" dirty="0" smtClean="0"/>
              <a:t>лет. Первый </a:t>
            </a:r>
            <a:r>
              <a:rPr lang="ru-RU" sz="1600" dirty="0"/>
              <a:t>вышедший в свет сборник Маршака был совершенно не детским – он состоял из стихов на еврейскую тематику.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После женитьбы молодой поэт вместе с супругой отправился в Англию, где поэт окончил политехникум и университет в Лондоне. В свободное время он много путешествовал, слушая народные песни англичан. Уже тогда он начал переводить британские баллады, которые в будущем его прославят.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Вернувшись на родину, он в годы войны помогал детям беженцев.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1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76865"/>
            <a:ext cx="1944216" cy="25493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12167"/>
            <a:ext cx="1728192" cy="26786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039063"/>
            <a:ext cx="2002027" cy="25168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844" y="3861047"/>
            <a:ext cx="1911032" cy="25611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403648" y="33265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Книги написанные С. Я. Маршаком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12" y="3881595"/>
            <a:ext cx="2004609" cy="25200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94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836"/>
            <a:ext cx="2736304" cy="35879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0462">
            <a:off x="6613114" y="366033"/>
            <a:ext cx="2233760" cy="27840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107">
            <a:off x="6201704" y="3575243"/>
            <a:ext cx="2384416" cy="2963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8138">
            <a:off x="1008626" y="3378961"/>
            <a:ext cx="2608945" cy="3047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1112" y="980728"/>
            <a:ext cx="3077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Мой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знакомый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мальчуган</a:t>
            </a:r>
            <a:r>
              <a:rPr lang="en-US" sz="2400" dirty="0">
                <a:latin typeface="Bahnschrift Condensed" panose="020B0502040204020203" pitchFamily="34" charset="0"/>
              </a:rPr>
              <a:t/>
            </a:r>
            <a:br>
              <a:rPr lang="en-US" sz="2400" dirty="0">
                <a:latin typeface="Bahnschrift Condensed" panose="020B0502040204020203" pitchFamily="34" charset="0"/>
              </a:rPr>
            </a:br>
            <a:r>
              <a:rPr lang="en-US" sz="2400" dirty="0" err="1">
                <a:latin typeface="Bahnschrift Condensed" panose="020B0502040204020203" pitchFamily="34" charset="0"/>
              </a:rPr>
              <a:t>Снят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на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этой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карточке</a:t>
            </a:r>
            <a:r>
              <a:rPr lang="en-US" sz="2400" dirty="0">
                <a:latin typeface="Bahnschrift Condensed" panose="020B0502040204020203" pitchFamily="34" charset="0"/>
              </a:rPr>
              <a:t>.</a:t>
            </a:r>
            <a:br>
              <a:rPr lang="en-US" sz="2400" dirty="0">
                <a:latin typeface="Bahnschrift Condensed" panose="020B0502040204020203" pitchFamily="34" charset="0"/>
              </a:rPr>
            </a:br>
            <a:r>
              <a:rPr lang="en-US" sz="2400" dirty="0">
                <a:latin typeface="Bahnschrift Condensed" panose="020B0502040204020203" pitchFamily="34" charset="0"/>
              </a:rPr>
              <a:t>У </a:t>
            </a:r>
            <a:r>
              <a:rPr lang="en-US" sz="2400" dirty="0" err="1">
                <a:latin typeface="Bahnschrift Condensed" panose="020B0502040204020203" pitchFamily="34" charset="0"/>
              </a:rPr>
              <a:t>него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большой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карман</a:t>
            </a:r>
            <a:r>
              <a:rPr lang="en-US" sz="2400" dirty="0">
                <a:latin typeface="Bahnschrift Condensed" panose="020B0502040204020203" pitchFamily="34" charset="0"/>
              </a:rPr>
              <a:t/>
            </a:r>
            <a:br>
              <a:rPr lang="en-US" sz="2400" dirty="0">
                <a:latin typeface="Bahnschrift Condensed" panose="020B0502040204020203" pitchFamily="34" charset="0"/>
              </a:rPr>
            </a:br>
            <a:r>
              <a:rPr lang="en-US" sz="2400" dirty="0" err="1">
                <a:latin typeface="Bahnschrift Condensed" panose="020B0502040204020203" pitchFamily="34" charset="0"/>
              </a:rPr>
              <a:t>Спереди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на</a:t>
            </a:r>
            <a:r>
              <a:rPr lang="en-US" sz="2400" dirty="0">
                <a:latin typeface="Bahnschrift Condensed" panose="020B0502040204020203" pitchFamily="34" charset="0"/>
              </a:rPr>
              <a:t> </a:t>
            </a:r>
            <a:r>
              <a:rPr lang="en-US" sz="2400" dirty="0" err="1">
                <a:latin typeface="Bahnschrift Condensed" panose="020B0502040204020203" pitchFamily="34" charset="0"/>
              </a:rPr>
              <a:t>фартучке</a:t>
            </a:r>
            <a:r>
              <a:rPr lang="en-US" sz="2400" dirty="0">
                <a:latin typeface="Bahnschrift Condensed" panose="020B0502040204020203" pitchFamily="34" charset="0"/>
              </a:rPr>
              <a:t>.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5"/>
            <a:ext cx="1872208" cy="23536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2415">
            <a:off x="6068318" y="1163373"/>
            <a:ext cx="2826790" cy="43117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1480">
            <a:off x="670497" y="2858564"/>
            <a:ext cx="2350786" cy="3481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764704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omic Sans MS" panose="030F0702030302020204" pitchFamily="66" charset="0"/>
              </a:rPr>
              <a:t>Дама сдавала в багаж: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Диван,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Чемодан,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Саквояж,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Картину,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Корзину,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Картонку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И маленькую собачонку.</a:t>
            </a:r>
          </a:p>
        </p:txBody>
      </p:sp>
    </p:spTree>
    <p:extLst>
      <p:ext uri="{BB962C8B-B14F-4D97-AF65-F5344CB8AC3E}">
        <p14:creationId xmlns:p14="http://schemas.microsoft.com/office/powerpoint/2010/main" val="39355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048748" cy="2575569"/>
          </a:xfrm>
          <a:prstGeom prst="rect">
            <a:avLst/>
          </a:prstGeom>
        </p:spPr>
      </p:pic>
      <p:pic>
        <p:nvPicPr>
          <p:cNvPr id="1026" name="Picture 2" descr="Сказка о глупом мышонке - Самуил Марша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347272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казка о глупом мышонке - Самуил Марша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268167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5244" y="764704"/>
            <a:ext cx="2376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Пела ночью мышка в норке:</a:t>
            </a:r>
            <a:br>
              <a:rPr lang="ru-RU" dirty="0"/>
            </a:br>
            <a:r>
              <a:rPr lang="ru-RU" dirty="0"/>
              <a:t>— Спи, мышонок, замолчи!</a:t>
            </a:r>
            <a:br>
              <a:rPr lang="ru-RU" dirty="0"/>
            </a:br>
            <a:r>
              <a:rPr lang="ru-RU" dirty="0"/>
              <a:t>Дам тебе я хлебной корки</a:t>
            </a:r>
            <a:br>
              <a:rPr lang="ru-RU" dirty="0"/>
            </a:br>
            <a:r>
              <a:rPr lang="ru-RU" dirty="0"/>
              <a:t>И огарочек свечи.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1880" y="4005064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Побежала мышка-мать,</a:t>
            </a:r>
            <a:br>
              <a:rPr lang="ru-RU" dirty="0"/>
            </a:br>
            <a:r>
              <a:rPr lang="ru-RU" dirty="0"/>
              <a:t>Стала утку в няньки звать:</a:t>
            </a:r>
            <a:br>
              <a:rPr lang="ru-RU" dirty="0"/>
            </a:br>
            <a:r>
              <a:rPr lang="ru-RU" dirty="0"/>
              <a:t>— Приходи к нам, тетя утка,</a:t>
            </a:r>
            <a:br>
              <a:rPr lang="ru-RU" dirty="0"/>
            </a:br>
            <a:r>
              <a:rPr lang="ru-RU" dirty="0"/>
              <a:t>Нашу детку покачать.</a:t>
            </a:r>
          </a:p>
        </p:txBody>
      </p:sp>
    </p:spTree>
    <p:extLst>
      <p:ext uri="{BB962C8B-B14F-4D97-AF65-F5344CB8AC3E}">
        <p14:creationId xmlns:p14="http://schemas.microsoft.com/office/powerpoint/2010/main" val="12963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92696"/>
            <a:ext cx="590465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Список использованных источников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772816"/>
            <a:ext cx="7488832" cy="20928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ru-RU" altLang="ru-RU" sz="1400" dirty="0">
                <a:hlinkClick r:id="rId2"/>
              </a:rPr>
              <a:t> http://moikompas.ru/compas/Marshak</a:t>
            </a:r>
            <a:r>
              <a:rPr lang="ru-RU" altLang="ru-RU" sz="1400" dirty="0"/>
              <a:t>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://myphotos.ya1.ru/sunmix_Smile/myalbums/Jessica%20Alba/2.jpeg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://www.planetaskazok.ru/images/stories/marshak/ne_tak/img_1.jpg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4.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 http://s-marshak.ru/photo/detstvo/detstvo02.jpg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5.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hlinkClick r:id="rId6"/>
              </a:rPr>
              <a:t> http://</a:t>
            </a:r>
            <a:r>
              <a:rPr lang="ru-RU" altLang="ru-RU" sz="1400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s-marshak.ru/photo/detstvo/detstvo20.jpg</a:t>
            </a:r>
            <a:endParaRPr lang="ru-RU" alt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6.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accent1">
                    <a:lumMod val="50000"/>
                  </a:schemeClr>
                </a:solidFill>
              </a:rPr>
              <a:t>С.Я.Маршак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</a:rPr>
              <a:t>. Сказки, песни, загадки. Стихотворения. – М.: Дет. лит., 1981. – 639с., ил. – (Б-ка мировой литературы для детей, том 22)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7.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</a:rPr>
              <a:t> С.Я. Маршак. Сказка о глупом мышонке. /Худ. А. Елисеев. – М.: Малыш, 1991. – 18с., 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7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441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2022-10-14T06:46:44Z</dcterms:created>
  <dcterms:modified xsi:type="dcterms:W3CDTF">2022-10-14T08:40:47Z</dcterms:modified>
</cp:coreProperties>
</file>