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619EAA4-EF6C-492F-827B-872B1228F0A1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39DED2-299B-46CD-A892-D8787F7D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EAA4-EF6C-492F-827B-872B1228F0A1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DED2-299B-46CD-A892-D8787F7D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EAA4-EF6C-492F-827B-872B1228F0A1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DED2-299B-46CD-A892-D8787F7D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19EAA4-EF6C-492F-827B-872B1228F0A1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39DED2-299B-46CD-A892-D8787F7D9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619EAA4-EF6C-492F-827B-872B1228F0A1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39DED2-299B-46CD-A892-D8787F7D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EAA4-EF6C-492F-827B-872B1228F0A1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DED2-299B-46CD-A892-D8787F7D9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EAA4-EF6C-492F-827B-872B1228F0A1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DED2-299B-46CD-A892-D8787F7D9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19EAA4-EF6C-492F-827B-872B1228F0A1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39DED2-299B-46CD-A892-D8787F7D9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EAA4-EF6C-492F-827B-872B1228F0A1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DED2-299B-46CD-A892-D8787F7D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619EAA4-EF6C-492F-827B-872B1228F0A1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39DED2-299B-46CD-A892-D8787F7D9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19EAA4-EF6C-492F-827B-872B1228F0A1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39DED2-299B-46CD-A892-D8787F7D9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19EAA4-EF6C-492F-827B-872B1228F0A1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39DED2-299B-46CD-A892-D8787F7D9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LOOK AFTER PETS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УХАЖИВАТЬ ЗА ПИТОМЦАМИ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HAMSTER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amster behaviour explained | Burgess Pet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amster behaviour explained | Burgess Pet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amsters Изображения: просматривайте стоковые фотографии, векторные  изображения и видео в количестве 74,366 | Adobe 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653537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HOLD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ow to Handle, Hold &amp; Tame a New Ham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44" y="1844824"/>
            <a:ext cx="615668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KEEP CLEAN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ow To Clean A Canary's Cage (in 7 Easy-To-Follow Step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Keeping Your Hamster (and Its Cage) Clean | Forever V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489440" cy="4326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HURT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BE KIND TO ANIMALS MONTH -May 2024 - National To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21651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CLEAN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6 of the best cleaning essentials for your househ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72463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 AFTER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⬇ Скачать картинки Hamster care, стоковые фото Hamster care в хорошем  качестве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192688" cy="4579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GET COLD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deal Temperature For Hamsters (Comfort Guid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832648" cy="460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</a:t>
            </a:r>
            <a:endParaRPr lang="ru-RU" dirty="0"/>
          </a:p>
        </p:txBody>
      </p:sp>
      <p:pic>
        <p:nvPicPr>
          <p:cNvPr id="1026" name="Picture 2" descr="Модальный глагол must/ mustn'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705872" cy="4279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</TotalTime>
  <Words>22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HOW TO LOOK AFTER PETS</vt:lpstr>
      <vt:lpstr>HAMSTER</vt:lpstr>
      <vt:lpstr>HOLD</vt:lpstr>
      <vt:lpstr>KEEP CLEAN</vt:lpstr>
      <vt:lpstr>NOT HURT</vt:lpstr>
      <vt:lpstr>CLEAN</vt:lpstr>
      <vt:lpstr>LOOK AFTER</vt:lpstr>
      <vt:lpstr>NOT GET COLD</vt:lpstr>
      <vt:lpstr>MUST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LOOK AFTER PETS</dc:title>
  <dc:creator>410</dc:creator>
  <cp:lastModifiedBy>410</cp:lastModifiedBy>
  <cp:revision>4</cp:revision>
  <dcterms:created xsi:type="dcterms:W3CDTF">2023-06-21T06:49:29Z</dcterms:created>
  <dcterms:modified xsi:type="dcterms:W3CDTF">2023-06-21T07:23:32Z</dcterms:modified>
</cp:coreProperties>
</file>