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  <p:sldId id="265" r:id="rId9"/>
    <p:sldId id="267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05E07-D4CB-43DF-8F06-C9D727ED773C}" type="doc">
      <dgm:prSet loTypeId="urn:microsoft.com/office/officeart/2005/8/layout/vList4#1" loCatId="pictur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1BC8CC60-9C9B-4B80-9D0F-1281B1B36278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 старался читать без ошибок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010E1D-F38E-4D95-8958-E66F4A9435DD}" type="parTrans" cxnId="{D5768D72-102A-430A-8128-0DBC22BC07B8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310271-FCDC-4A77-AB35-A71752D5C4C3}" type="sibTrans" cxnId="{D5768D72-102A-430A-8128-0DBC22BC07B8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3F52B4-8E35-42B6-8923-20C090B0F0DE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Узнал для себя новое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DBADC9-70F8-4CDC-A806-FBB98A1FB824}" type="parTrans" cxnId="{307954E8-A1DA-412E-8822-EB8E0E923A99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F23D3D-B791-449D-BF1D-A32E2F609B14}" type="sibTrans" cxnId="{307954E8-A1DA-412E-8822-EB8E0E923A99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ED18B9-5A6C-4360-BD51-FF40DE8FD2D5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Следил за своим здоровьем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6FD0BA-36E4-46B2-8D56-9968AC9F5AC7}" type="parTrans" cxnId="{0A590AB4-F6DE-4F7D-A499-FD056DF29812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E8954B-7900-4944-B9F5-1EDDCEA049F0}" type="sibTrans" cxnId="{0A590AB4-F6DE-4F7D-A499-FD056DF29812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2F496-807F-4F63-BE56-25F88073B8C8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Работал активно, поднимал руку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78B033-1089-468E-92E1-9D63F554509A}" type="parTrans" cxnId="{0AED51B1-E08F-4688-8AAA-9DEC872D37F0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6E570A-8787-4F34-BE1F-F749A4D88F36}" type="sibTrans" cxnId="{0AED51B1-E08F-4688-8AAA-9DEC872D37F0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0AF0F6-F66B-477A-9467-A2EF30ABE95C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Внимательно слушал ответы одноклассников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AFCED9-CA53-4111-B656-B9EF96E2FC14}" type="parTrans" cxnId="{1B26CC51-CFA2-4083-9007-BB7B49E60214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B0D971-3C22-4D2D-B2F5-9110B8CA43DE}" type="sibTrans" cxnId="{1B26CC51-CFA2-4083-9007-BB7B49E60214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70FEE4-7157-4FFD-AFC6-870DDD334FDE}" type="pres">
      <dgm:prSet presAssocID="{7C705E07-D4CB-43DF-8F06-C9D727ED773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A4D2F5-1887-49B2-8431-1DB6E4F57320}" type="pres">
      <dgm:prSet presAssocID="{1BC8CC60-9C9B-4B80-9D0F-1281B1B36278}" presName="comp" presStyleCnt="0"/>
      <dgm:spPr/>
    </dgm:pt>
    <dgm:pt modelId="{22CE843F-BF54-46B4-AE2D-E7A9217919EE}" type="pres">
      <dgm:prSet presAssocID="{1BC8CC60-9C9B-4B80-9D0F-1281B1B36278}" presName="box" presStyleLbl="node1" presStyleIdx="0" presStyleCnt="5"/>
      <dgm:spPr/>
      <dgm:t>
        <a:bodyPr/>
        <a:lstStyle/>
        <a:p>
          <a:endParaRPr lang="ru-RU"/>
        </a:p>
      </dgm:t>
    </dgm:pt>
    <dgm:pt modelId="{72F3442E-3E6E-4EB9-BBD6-C390F8A746C3}" type="pres">
      <dgm:prSet presAssocID="{1BC8CC60-9C9B-4B80-9D0F-1281B1B36278}" presName="img" presStyleLbl="fgImgPlace1" presStyleIdx="0" presStyleCnt="5" custScaleX="88978" custScaleY="11127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913B31C-B68E-46DD-A7A9-8FCD8182429F}" type="pres">
      <dgm:prSet presAssocID="{1BC8CC60-9C9B-4B80-9D0F-1281B1B3627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AF627-FECE-4FF6-8038-56389F724DA2}" type="pres">
      <dgm:prSet presAssocID="{11310271-FCDC-4A77-AB35-A71752D5C4C3}" presName="spacer" presStyleCnt="0"/>
      <dgm:spPr/>
    </dgm:pt>
    <dgm:pt modelId="{7D02977A-019B-4B14-A977-8BE5FD8F9ADB}" type="pres">
      <dgm:prSet presAssocID="{71A2F496-807F-4F63-BE56-25F88073B8C8}" presName="comp" presStyleCnt="0"/>
      <dgm:spPr/>
    </dgm:pt>
    <dgm:pt modelId="{6ED21099-28F3-4ADC-9E09-69A62331EB63}" type="pres">
      <dgm:prSet presAssocID="{71A2F496-807F-4F63-BE56-25F88073B8C8}" presName="box" presStyleLbl="node1" presStyleIdx="1" presStyleCnt="5"/>
      <dgm:spPr/>
      <dgm:t>
        <a:bodyPr/>
        <a:lstStyle/>
        <a:p>
          <a:endParaRPr lang="ru-RU"/>
        </a:p>
      </dgm:t>
    </dgm:pt>
    <dgm:pt modelId="{25AD8A86-A189-4711-9D89-D3F586CBA606}" type="pres">
      <dgm:prSet presAssocID="{71A2F496-807F-4F63-BE56-25F88073B8C8}" presName="img" presStyleLbl="fgImgPlace1" presStyleIdx="1" presStyleCnt="5" custScaleX="889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6CAF261-719F-4E34-9509-3860472F4831}" type="pres">
      <dgm:prSet presAssocID="{71A2F496-807F-4F63-BE56-25F88073B8C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E291C-9793-48E2-8EFC-B659C960E5FD}" type="pres">
      <dgm:prSet presAssocID="{FB6E570A-8787-4F34-BE1F-F749A4D88F36}" presName="spacer" presStyleCnt="0"/>
      <dgm:spPr/>
    </dgm:pt>
    <dgm:pt modelId="{57E09339-8112-4E9B-813D-3C07F4F63035}" type="pres">
      <dgm:prSet presAssocID="{2D0AF0F6-F66B-477A-9467-A2EF30ABE95C}" presName="comp" presStyleCnt="0"/>
      <dgm:spPr/>
    </dgm:pt>
    <dgm:pt modelId="{DE46ACEB-8E99-4D98-910C-4A4365BACD5F}" type="pres">
      <dgm:prSet presAssocID="{2D0AF0F6-F66B-477A-9467-A2EF30ABE95C}" presName="box" presStyleLbl="node1" presStyleIdx="2" presStyleCnt="5"/>
      <dgm:spPr/>
      <dgm:t>
        <a:bodyPr/>
        <a:lstStyle/>
        <a:p>
          <a:endParaRPr lang="ru-RU"/>
        </a:p>
      </dgm:t>
    </dgm:pt>
    <dgm:pt modelId="{37FE2BCD-5D4B-441C-9E21-1BD02A343296}" type="pres">
      <dgm:prSet presAssocID="{2D0AF0F6-F66B-477A-9467-A2EF30ABE95C}" presName="img" presStyleLbl="fgImgPlace1" presStyleIdx="2" presStyleCnt="5" custScaleX="8091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CF76BDB-ED07-47D0-BAC3-05AAB8B6EB41}" type="pres">
      <dgm:prSet presAssocID="{2D0AF0F6-F66B-477A-9467-A2EF30ABE95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99EE6-1BFE-4F5E-B264-9BE44A8C4AB5}" type="pres">
      <dgm:prSet presAssocID="{93B0D971-3C22-4D2D-B2F5-9110B8CA43DE}" presName="spacer" presStyleCnt="0"/>
      <dgm:spPr/>
    </dgm:pt>
    <dgm:pt modelId="{A90B47BC-35BA-4AC4-8D24-C51EECD7E17D}" type="pres">
      <dgm:prSet presAssocID="{793F52B4-8E35-42B6-8923-20C090B0F0DE}" presName="comp" presStyleCnt="0"/>
      <dgm:spPr/>
    </dgm:pt>
    <dgm:pt modelId="{321225BB-521A-4A36-88E3-86272C17C437}" type="pres">
      <dgm:prSet presAssocID="{793F52B4-8E35-42B6-8923-20C090B0F0DE}" presName="box" presStyleLbl="node1" presStyleIdx="3" presStyleCnt="5" custLinFactNeighborY="111"/>
      <dgm:spPr/>
      <dgm:t>
        <a:bodyPr/>
        <a:lstStyle/>
        <a:p>
          <a:endParaRPr lang="ru-RU"/>
        </a:p>
      </dgm:t>
    </dgm:pt>
    <dgm:pt modelId="{615DFE3E-3BB4-46F5-9D81-BE7BCB379CA9}" type="pres">
      <dgm:prSet presAssocID="{793F52B4-8E35-42B6-8923-20C090B0F0DE}" presName="img" presStyleLbl="fgImgPlace1" presStyleIdx="3" presStyleCnt="5" custScaleX="8091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450589A-FB7B-4FA4-9392-D1FCE40ACE7A}" type="pres">
      <dgm:prSet presAssocID="{793F52B4-8E35-42B6-8923-20C090B0F0D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6C060-BF81-4013-BCAF-39C1DFF05A94}" type="pres">
      <dgm:prSet presAssocID="{F5F23D3D-B791-449D-BF1D-A32E2F609B14}" presName="spacer" presStyleCnt="0"/>
      <dgm:spPr/>
    </dgm:pt>
    <dgm:pt modelId="{2DAF8B38-A4EC-401A-8F52-733FB457F149}" type="pres">
      <dgm:prSet presAssocID="{0DED18B9-5A6C-4360-BD51-FF40DE8FD2D5}" presName="comp" presStyleCnt="0"/>
      <dgm:spPr/>
    </dgm:pt>
    <dgm:pt modelId="{2A7DA998-313E-4955-88A3-B80A33FBCC87}" type="pres">
      <dgm:prSet presAssocID="{0DED18B9-5A6C-4360-BD51-FF40DE8FD2D5}" presName="box" presStyleLbl="node1" presStyleIdx="4" presStyleCnt="5" custLinFactNeighborY="1875"/>
      <dgm:spPr/>
      <dgm:t>
        <a:bodyPr/>
        <a:lstStyle/>
        <a:p>
          <a:endParaRPr lang="ru-RU"/>
        </a:p>
      </dgm:t>
    </dgm:pt>
    <dgm:pt modelId="{21CF5038-14BE-45E5-95FD-A13ABC51E107}" type="pres">
      <dgm:prSet presAssocID="{0DED18B9-5A6C-4360-BD51-FF40DE8FD2D5}" presName="img" presStyleLbl="fgImgPlace1" presStyleIdx="4" presStyleCnt="5" custScaleX="8091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BC4AC567-382A-43F6-BCDB-D7D6FD1507C9}" type="pres">
      <dgm:prSet presAssocID="{0DED18B9-5A6C-4360-BD51-FF40DE8FD2D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7954E8-A1DA-412E-8822-EB8E0E923A99}" srcId="{7C705E07-D4CB-43DF-8F06-C9D727ED773C}" destId="{793F52B4-8E35-42B6-8923-20C090B0F0DE}" srcOrd="3" destOrd="0" parTransId="{09DBADC9-70F8-4CDC-A806-FBB98A1FB824}" sibTransId="{F5F23D3D-B791-449D-BF1D-A32E2F609B14}"/>
    <dgm:cxn modelId="{0AED51B1-E08F-4688-8AAA-9DEC872D37F0}" srcId="{7C705E07-D4CB-43DF-8F06-C9D727ED773C}" destId="{71A2F496-807F-4F63-BE56-25F88073B8C8}" srcOrd="1" destOrd="0" parTransId="{2D78B033-1089-468E-92E1-9D63F554509A}" sibTransId="{FB6E570A-8787-4F34-BE1F-F749A4D88F36}"/>
    <dgm:cxn modelId="{D5768D72-102A-430A-8128-0DBC22BC07B8}" srcId="{7C705E07-D4CB-43DF-8F06-C9D727ED773C}" destId="{1BC8CC60-9C9B-4B80-9D0F-1281B1B36278}" srcOrd="0" destOrd="0" parTransId="{5C010E1D-F38E-4D95-8958-E66F4A9435DD}" sibTransId="{11310271-FCDC-4A77-AB35-A71752D5C4C3}"/>
    <dgm:cxn modelId="{339C2C07-3818-40DA-B6E9-5E9727798833}" type="presOf" srcId="{71A2F496-807F-4F63-BE56-25F88073B8C8}" destId="{16CAF261-719F-4E34-9509-3860472F4831}" srcOrd="1" destOrd="0" presId="urn:microsoft.com/office/officeart/2005/8/layout/vList4#1"/>
    <dgm:cxn modelId="{1FFDA38E-DED5-4FBF-BE80-DF235E5AC1F1}" type="presOf" srcId="{0DED18B9-5A6C-4360-BD51-FF40DE8FD2D5}" destId="{BC4AC567-382A-43F6-BCDB-D7D6FD1507C9}" srcOrd="1" destOrd="0" presId="urn:microsoft.com/office/officeart/2005/8/layout/vList4#1"/>
    <dgm:cxn modelId="{56234427-829A-423F-BA1C-7EA4A82DF98F}" type="presOf" srcId="{1BC8CC60-9C9B-4B80-9D0F-1281B1B36278}" destId="{E913B31C-B68E-46DD-A7A9-8FCD8182429F}" srcOrd="1" destOrd="0" presId="urn:microsoft.com/office/officeart/2005/8/layout/vList4#1"/>
    <dgm:cxn modelId="{D37103ED-AFD6-4B6D-99B0-63924D453355}" type="presOf" srcId="{7C705E07-D4CB-43DF-8F06-C9D727ED773C}" destId="{FD70FEE4-7157-4FFD-AFC6-870DDD334FDE}" srcOrd="0" destOrd="0" presId="urn:microsoft.com/office/officeart/2005/8/layout/vList4#1"/>
    <dgm:cxn modelId="{C5C4DDEA-E344-4544-B8C0-AD02D6B81917}" type="presOf" srcId="{0DED18B9-5A6C-4360-BD51-FF40DE8FD2D5}" destId="{2A7DA998-313E-4955-88A3-B80A33FBCC87}" srcOrd="0" destOrd="0" presId="urn:microsoft.com/office/officeart/2005/8/layout/vList4#1"/>
    <dgm:cxn modelId="{3F78A221-8C79-4602-B5D6-B36A59C3C253}" type="presOf" srcId="{793F52B4-8E35-42B6-8923-20C090B0F0DE}" destId="{8450589A-FB7B-4FA4-9392-D1FCE40ACE7A}" srcOrd="1" destOrd="0" presId="urn:microsoft.com/office/officeart/2005/8/layout/vList4#1"/>
    <dgm:cxn modelId="{D711F967-D025-47B2-8B71-8DF20E732F91}" type="presOf" srcId="{2D0AF0F6-F66B-477A-9467-A2EF30ABE95C}" destId="{DE46ACEB-8E99-4D98-910C-4A4365BACD5F}" srcOrd="0" destOrd="0" presId="urn:microsoft.com/office/officeart/2005/8/layout/vList4#1"/>
    <dgm:cxn modelId="{70A4E089-0B16-4C07-AD60-874B97DEE96F}" type="presOf" srcId="{793F52B4-8E35-42B6-8923-20C090B0F0DE}" destId="{321225BB-521A-4A36-88E3-86272C17C437}" srcOrd="0" destOrd="0" presId="urn:microsoft.com/office/officeart/2005/8/layout/vList4#1"/>
    <dgm:cxn modelId="{5625BC81-E31C-49E1-9FC2-EAF0E31C6FD0}" type="presOf" srcId="{71A2F496-807F-4F63-BE56-25F88073B8C8}" destId="{6ED21099-28F3-4ADC-9E09-69A62331EB63}" srcOrd="0" destOrd="0" presId="urn:microsoft.com/office/officeart/2005/8/layout/vList4#1"/>
    <dgm:cxn modelId="{0A590AB4-F6DE-4F7D-A499-FD056DF29812}" srcId="{7C705E07-D4CB-43DF-8F06-C9D727ED773C}" destId="{0DED18B9-5A6C-4360-BD51-FF40DE8FD2D5}" srcOrd="4" destOrd="0" parTransId="{C96FD0BA-36E4-46B2-8D56-9968AC9F5AC7}" sibTransId="{25E8954B-7900-4944-B9F5-1EDDCEA049F0}"/>
    <dgm:cxn modelId="{790C6828-4F49-4486-B114-3C95E0BC2346}" type="presOf" srcId="{2D0AF0F6-F66B-477A-9467-A2EF30ABE95C}" destId="{9CF76BDB-ED07-47D0-BAC3-05AAB8B6EB41}" srcOrd="1" destOrd="0" presId="urn:microsoft.com/office/officeart/2005/8/layout/vList4#1"/>
    <dgm:cxn modelId="{E579F997-8875-4E6A-89ED-11D7EF125229}" type="presOf" srcId="{1BC8CC60-9C9B-4B80-9D0F-1281B1B36278}" destId="{22CE843F-BF54-46B4-AE2D-E7A9217919EE}" srcOrd="0" destOrd="0" presId="urn:microsoft.com/office/officeart/2005/8/layout/vList4#1"/>
    <dgm:cxn modelId="{1B26CC51-CFA2-4083-9007-BB7B49E60214}" srcId="{7C705E07-D4CB-43DF-8F06-C9D727ED773C}" destId="{2D0AF0F6-F66B-477A-9467-A2EF30ABE95C}" srcOrd="2" destOrd="0" parTransId="{2DAFCED9-CA53-4111-B656-B9EF96E2FC14}" sibTransId="{93B0D971-3C22-4D2D-B2F5-9110B8CA43DE}"/>
    <dgm:cxn modelId="{3CD6F313-4728-46F9-851B-D575ADD5ABC9}" type="presParOf" srcId="{FD70FEE4-7157-4FFD-AFC6-870DDD334FDE}" destId="{EEA4D2F5-1887-49B2-8431-1DB6E4F57320}" srcOrd="0" destOrd="0" presId="urn:microsoft.com/office/officeart/2005/8/layout/vList4#1"/>
    <dgm:cxn modelId="{D8AE889C-964E-4C5C-8D19-F35413A8A82A}" type="presParOf" srcId="{EEA4D2F5-1887-49B2-8431-1DB6E4F57320}" destId="{22CE843F-BF54-46B4-AE2D-E7A9217919EE}" srcOrd="0" destOrd="0" presId="urn:microsoft.com/office/officeart/2005/8/layout/vList4#1"/>
    <dgm:cxn modelId="{518070B1-F00B-40CC-90FE-61FC12B63DC6}" type="presParOf" srcId="{EEA4D2F5-1887-49B2-8431-1DB6E4F57320}" destId="{72F3442E-3E6E-4EB9-BBD6-C390F8A746C3}" srcOrd="1" destOrd="0" presId="urn:microsoft.com/office/officeart/2005/8/layout/vList4#1"/>
    <dgm:cxn modelId="{7F097EE0-4D36-45CD-9E93-B1B4A5B6EF88}" type="presParOf" srcId="{EEA4D2F5-1887-49B2-8431-1DB6E4F57320}" destId="{E913B31C-B68E-46DD-A7A9-8FCD8182429F}" srcOrd="2" destOrd="0" presId="urn:microsoft.com/office/officeart/2005/8/layout/vList4#1"/>
    <dgm:cxn modelId="{3D69B6FB-9D0B-4F19-A767-16DD9F703E9B}" type="presParOf" srcId="{FD70FEE4-7157-4FFD-AFC6-870DDD334FDE}" destId="{616AF627-FECE-4FF6-8038-56389F724DA2}" srcOrd="1" destOrd="0" presId="urn:microsoft.com/office/officeart/2005/8/layout/vList4#1"/>
    <dgm:cxn modelId="{D0494ED9-DBEF-49E2-9952-D5F61AAFCA28}" type="presParOf" srcId="{FD70FEE4-7157-4FFD-AFC6-870DDD334FDE}" destId="{7D02977A-019B-4B14-A977-8BE5FD8F9ADB}" srcOrd="2" destOrd="0" presId="urn:microsoft.com/office/officeart/2005/8/layout/vList4#1"/>
    <dgm:cxn modelId="{1D710F1B-3E58-45FC-B974-064979CAFA20}" type="presParOf" srcId="{7D02977A-019B-4B14-A977-8BE5FD8F9ADB}" destId="{6ED21099-28F3-4ADC-9E09-69A62331EB63}" srcOrd="0" destOrd="0" presId="urn:microsoft.com/office/officeart/2005/8/layout/vList4#1"/>
    <dgm:cxn modelId="{71DF63E5-E2C1-4C7A-904C-3783C371131D}" type="presParOf" srcId="{7D02977A-019B-4B14-A977-8BE5FD8F9ADB}" destId="{25AD8A86-A189-4711-9D89-D3F586CBA606}" srcOrd="1" destOrd="0" presId="urn:microsoft.com/office/officeart/2005/8/layout/vList4#1"/>
    <dgm:cxn modelId="{3C5F8295-C3E9-40B2-9119-230624370C90}" type="presParOf" srcId="{7D02977A-019B-4B14-A977-8BE5FD8F9ADB}" destId="{16CAF261-719F-4E34-9509-3860472F4831}" srcOrd="2" destOrd="0" presId="urn:microsoft.com/office/officeart/2005/8/layout/vList4#1"/>
    <dgm:cxn modelId="{83F450FA-C50C-4D39-BB04-315528F5DCF5}" type="presParOf" srcId="{FD70FEE4-7157-4FFD-AFC6-870DDD334FDE}" destId="{1B0E291C-9793-48E2-8EFC-B659C960E5FD}" srcOrd="3" destOrd="0" presId="urn:microsoft.com/office/officeart/2005/8/layout/vList4#1"/>
    <dgm:cxn modelId="{E63D6CD9-105C-446A-AC90-89769190F52D}" type="presParOf" srcId="{FD70FEE4-7157-4FFD-AFC6-870DDD334FDE}" destId="{57E09339-8112-4E9B-813D-3C07F4F63035}" srcOrd="4" destOrd="0" presId="urn:microsoft.com/office/officeart/2005/8/layout/vList4#1"/>
    <dgm:cxn modelId="{E8AD3A5F-F055-4156-8835-C6FF85D899DA}" type="presParOf" srcId="{57E09339-8112-4E9B-813D-3C07F4F63035}" destId="{DE46ACEB-8E99-4D98-910C-4A4365BACD5F}" srcOrd="0" destOrd="0" presId="urn:microsoft.com/office/officeart/2005/8/layout/vList4#1"/>
    <dgm:cxn modelId="{909B382A-3DB1-4AC2-9352-A2074D2FFA3F}" type="presParOf" srcId="{57E09339-8112-4E9B-813D-3C07F4F63035}" destId="{37FE2BCD-5D4B-441C-9E21-1BD02A343296}" srcOrd="1" destOrd="0" presId="urn:microsoft.com/office/officeart/2005/8/layout/vList4#1"/>
    <dgm:cxn modelId="{4A01ED3C-19C3-4281-B103-0D3E1697EDB1}" type="presParOf" srcId="{57E09339-8112-4E9B-813D-3C07F4F63035}" destId="{9CF76BDB-ED07-47D0-BAC3-05AAB8B6EB41}" srcOrd="2" destOrd="0" presId="urn:microsoft.com/office/officeart/2005/8/layout/vList4#1"/>
    <dgm:cxn modelId="{09001E94-4E83-4773-95BA-42BC56390DDA}" type="presParOf" srcId="{FD70FEE4-7157-4FFD-AFC6-870DDD334FDE}" destId="{9B999EE6-1BFE-4F5E-B264-9BE44A8C4AB5}" srcOrd="5" destOrd="0" presId="urn:microsoft.com/office/officeart/2005/8/layout/vList4#1"/>
    <dgm:cxn modelId="{53D5F0AC-E668-46F5-82B1-B5630614B833}" type="presParOf" srcId="{FD70FEE4-7157-4FFD-AFC6-870DDD334FDE}" destId="{A90B47BC-35BA-4AC4-8D24-C51EECD7E17D}" srcOrd="6" destOrd="0" presId="urn:microsoft.com/office/officeart/2005/8/layout/vList4#1"/>
    <dgm:cxn modelId="{424B152E-6A69-4AA9-8D67-25B21A9B0810}" type="presParOf" srcId="{A90B47BC-35BA-4AC4-8D24-C51EECD7E17D}" destId="{321225BB-521A-4A36-88E3-86272C17C437}" srcOrd="0" destOrd="0" presId="urn:microsoft.com/office/officeart/2005/8/layout/vList4#1"/>
    <dgm:cxn modelId="{4DA871DB-AE17-4DF4-BE5A-79D8B8B00F3A}" type="presParOf" srcId="{A90B47BC-35BA-4AC4-8D24-C51EECD7E17D}" destId="{615DFE3E-3BB4-46F5-9D81-BE7BCB379CA9}" srcOrd="1" destOrd="0" presId="urn:microsoft.com/office/officeart/2005/8/layout/vList4#1"/>
    <dgm:cxn modelId="{20B38386-7D18-4A9D-A352-6A94E7C4DBB8}" type="presParOf" srcId="{A90B47BC-35BA-4AC4-8D24-C51EECD7E17D}" destId="{8450589A-FB7B-4FA4-9392-D1FCE40ACE7A}" srcOrd="2" destOrd="0" presId="urn:microsoft.com/office/officeart/2005/8/layout/vList4#1"/>
    <dgm:cxn modelId="{9BC079E8-AAC7-4A8B-A0B4-A284F1D56BA6}" type="presParOf" srcId="{FD70FEE4-7157-4FFD-AFC6-870DDD334FDE}" destId="{3A56C060-BF81-4013-BCAF-39C1DFF05A94}" srcOrd="7" destOrd="0" presId="urn:microsoft.com/office/officeart/2005/8/layout/vList4#1"/>
    <dgm:cxn modelId="{989840A8-00EF-4E3C-8957-86BBBFBDFC02}" type="presParOf" srcId="{FD70FEE4-7157-4FFD-AFC6-870DDD334FDE}" destId="{2DAF8B38-A4EC-401A-8F52-733FB457F149}" srcOrd="8" destOrd="0" presId="urn:microsoft.com/office/officeart/2005/8/layout/vList4#1"/>
    <dgm:cxn modelId="{3E6749AF-F591-4D7C-8468-B78E7AA8BC9B}" type="presParOf" srcId="{2DAF8B38-A4EC-401A-8F52-733FB457F149}" destId="{2A7DA998-313E-4955-88A3-B80A33FBCC87}" srcOrd="0" destOrd="0" presId="urn:microsoft.com/office/officeart/2005/8/layout/vList4#1"/>
    <dgm:cxn modelId="{524EC1B3-445E-4B46-8E67-DD7380CAEDCC}" type="presParOf" srcId="{2DAF8B38-A4EC-401A-8F52-733FB457F149}" destId="{21CF5038-14BE-45E5-95FD-A13ABC51E107}" srcOrd="1" destOrd="0" presId="urn:microsoft.com/office/officeart/2005/8/layout/vList4#1"/>
    <dgm:cxn modelId="{6359A22F-137F-44BE-A073-A600691912F6}" type="presParOf" srcId="{2DAF8B38-A4EC-401A-8F52-733FB457F149}" destId="{BC4AC567-382A-43F6-BCDB-D7D6FD1507C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D00DDA-ED31-4D28-9406-BDC3CD98EAC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AB34205-FB3F-4474-9E30-F9E567E4FBB4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Продуктивное чтение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03BE77-5165-4234-962F-1C88D658EDE5}" type="parTrans" cxnId="{49272889-084F-495C-8E17-C5CC3B1FA06C}">
      <dgm:prSet/>
      <dgm:spPr/>
      <dgm:t>
        <a:bodyPr/>
        <a:lstStyle/>
        <a:p>
          <a:endParaRPr lang="ru-RU"/>
        </a:p>
      </dgm:t>
    </dgm:pt>
    <dgm:pt modelId="{401E96EB-D3B1-4AD4-AD86-FFAFB3D1E634}" type="sibTrans" cxnId="{49272889-084F-495C-8E17-C5CC3B1FA06C}">
      <dgm:prSet/>
      <dgm:spPr/>
      <dgm:t>
        <a:bodyPr/>
        <a:lstStyle/>
        <a:p>
          <a:endParaRPr lang="ru-RU"/>
        </a:p>
      </dgm:t>
    </dgm:pt>
    <dgm:pt modelId="{F22D2CC8-E718-4C56-8517-668F380C2BFA}">
      <dgm:prSet phldrT="[Текст]" custT="1"/>
      <dgm:spPr/>
      <dgm:t>
        <a:bodyPr/>
        <a:lstStyle/>
        <a:p>
          <a:r>
            <a:rPr lang="ru-RU" sz="1800" b="1" dirty="0" smtClean="0">
              <a:effectLst/>
            </a:rPr>
            <a:t>Работа с текстом до чтения (антиципация)</a:t>
          </a:r>
          <a:endParaRPr lang="ru-RU" sz="1800" b="1" dirty="0">
            <a:effectLst/>
          </a:endParaRPr>
        </a:p>
      </dgm:t>
    </dgm:pt>
    <dgm:pt modelId="{BF883C94-5D5C-49C8-83D7-479126C8318D}" type="parTrans" cxnId="{0C6196B9-4B87-47C2-9D7C-5868582E2989}">
      <dgm:prSet/>
      <dgm:spPr/>
      <dgm:t>
        <a:bodyPr/>
        <a:lstStyle/>
        <a:p>
          <a:endParaRPr lang="ru-RU"/>
        </a:p>
      </dgm:t>
    </dgm:pt>
    <dgm:pt modelId="{DBE2FDDC-F36D-49F5-8035-DEED8726759A}" type="sibTrans" cxnId="{0C6196B9-4B87-47C2-9D7C-5868582E2989}">
      <dgm:prSet/>
      <dgm:spPr/>
      <dgm:t>
        <a:bodyPr/>
        <a:lstStyle/>
        <a:p>
          <a:endParaRPr lang="ru-RU"/>
        </a:p>
      </dgm:t>
    </dgm:pt>
    <dgm:pt modelId="{0A374723-2425-4927-8A06-B650B3D6CABB}">
      <dgm:prSet phldrT="[Текст]" custT="1"/>
      <dgm:spPr/>
      <dgm:t>
        <a:bodyPr/>
        <a:lstStyle/>
        <a:p>
          <a:r>
            <a: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Цель:</a:t>
          </a:r>
          <a:r>
            <a:rPr lang="ru-RU" sz="1600" b="1" u="sng" dirty="0" smtClean="0">
              <a:effectLst/>
            </a:rPr>
            <a:t> </a:t>
          </a:r>
          <a:r>
            <a:rPr lang="ru-RU" sz="1600" b="1" dirty="0" smtClean="0">
              <a:effectLst/>
            </a:rPr>
            <a:t>развитие умения предугадать содержание текста по заглавию, иллюстрациям</a:t>
          </a:r>
          <a:endParaRPr lang="ru-RU" sz="1600" b="1" dirty="0">
            <a:effectLst/>
          </a:endParaRPr>
        </a:p>
      </dgm:t>
    </dgm:pt>
    <dgm:pt modelId="{64476971-7D53-4821-BFBF-C865090B8BF6}" type="parTrans" cxnId="{35D9E9DB-8FC8-4AFA-82CF-E8A2B4061DD0}">
      <dgm:prSet/>
      <dgm:spPr/>
      <dgm:t>
        <a:bodyPr/>
        <a:lstStyle/>
        <a:p>
          <a:endParaRPr lang="ru-RU"/>
        </a:p>
      </dgm:t>
    </dgm:pt>
    <dgm:pt modelId="{095F578C-BF59-45AD-9A54-52E55B2E994B}" type="sibTrans" cxnId="{35D9E9DB-8FC8-4AFA-82CF-E8A2B4061DD0}">
      <dgm:prSet/>
      <dgm:spPr/>
      <dgm:t>
        <a:bodyPr/>
        <a:lstStyle/>
        <a:p>
          <a:endParaRPr lang="ru-RU"/>
        </a:p>
      </dgm:t>
    </dgm:pt>
    <dgm:pt modelId="{DEF444A2-E8A2-4A16-BC0F-539FB437A7D7}">
      <dgm:prSet phldrT="[Текст]" custT="1"/>
      <dgm:spPr/>
      <dgm:t>
        <a:bodyPr/>
        <a:lstStyle/>
        <a:p>
          <a:r>
            <a:rPr lang="ru-RU" sz="1800" b="1" dirty="0" smtClean="0">
              <a:effectLst/>
            </a:rPr>
            <a:t>Работа с текстом во время чтения (диалог с автором)</a:t>
          </a:r>
          <a:endParaRPr lang="ru-RU" sz="1800" b="1" dirty="0">
            <a:effectLst/>
          </a:endParaRPr>
        </a:p>
      </dgm:t>
    </dgm:pt>
    <dgm:pt modelId="{EE1C9776-8E20-40BA-9921-201F261CBF42}" type="parTrans" cxnId="{D7786AB9-CA1E-4383-B6A5-291D6A45C1FE}">
      <dgm:prSet/>
      <dgm:spPr/>
      <dgm:t>
        <a:bodyPr/>
        <a:lstStyle/>
        <a:p>
          <a:endParaRPr lang="ru-RU"/>
        </a:p>
      </dgm:t>
    </dgm:pt>
    <dgm:pt modelId="{DE629EEA-E545-485A-95C0-9381AC86F9D9}" type="sibTrans" cxnId="{D7786AB9-CA1E-4383-B6A5-291D6A45C1FE}">
      <dgm:prSet/>
      <dgm:spPr/>
      <dgm:t>
        <a:bodyPr/>
        <a:lstStyle/>
        <a:p>
          <a:endParaRPr lang="ru-RU"/>
        </a:p>
      </dgm:t>
    </dgm:pt>
    <dgm:pt modelId="{90BB88BB-FDA3-4CD0-8D86-B2A6E4DDAA64}">
      <dgm:prSet custT="1"/>
      <dgm:spPr/>
      <dgm:t>
        <a:bodyPr/>
        <a:lstStyle/>
        <a:p>
          <a:r>
            <a:rPr lang="ru-RU" sz="1800" b="1" dirty="0" smtClean="0">
              <a:effectLst/>
            </a:rPr>
            <a:t>Работа с текстом после чтения (творческая работа)</a:t>
          </a:r>
          <a:endParaRPr lang="ru-RU" sz="1800" b="1" dirty="0">
            <a:effectLst/>
          </a:endParaRPr>
        </a:p>
      </dgm:t>
    </dgm:pt>
    <dgm:pt modelId="{F0E447F1-0A9F-47E2-8DC5-980F0E8FD6F4}" type="parTrans" cxnId="{0DCDFEE9-AB72-492B-B44D-D29497354908}">
      <dgm:prSet/>
      <dgm:spPr/>
      <dgm:t>
        <a:bodyPr/>
        <a:lstStyle/>
        <a:p>
          <a:endParaRPr lang="ru-RU"/>
        </a:p>
      </dgm:t>
    </dgm:pt>
    <dgm:pt modelId="{8404DC74-6FB4-43F7-82EB-3884030BC90B}" type="sibTrans" cxnId="{0DCDFEE9-AB72-492B-B44D-D29497354908}">
      <dgm:prSet/>
      <dgm:spPr/>
      <dgm:t>
        <a:bodyPr/>
        <a:lstStyle/>
        <a:p>
          <a:endParaRPr lang="ru-RU"/>
        </a:p>
      </dgm:t>
    </dgm:pt>
    <dgm:pt modelId="{5895BA50-A384-465B-8AB8-51ADE76FDC96}">
      <dgm:prSet custT="1"/>
      <dgm:spPr/>
      <dgm:t>
        <a:bodyPr/>
        <a:lstStyle/>
        <a:p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Цель:</a:t>
          </a:r>
          <a:r>
            <a:rPr lang="ru-RU" sz="1800" b="1" u="sng" dirty="0" smtClean="0">
              <a:effectLst/>
            </a:rPr>
            <a:t> </a:t>
          </a:r>
          <a:r>
            <a:rPr lang="ru-RU" sz="1800" b="1" dirty="0" smtClean="0">
              <a:effectLst/>
            </a:rPr>
            <a:t>достижение понимания основной мысли автора</a:t>
          </a:r>
          <a:endParaRPr lang="ru-RU" sz="1800" b="1" dirty="0">
            <a:effectLst/>
          </a:endParaRPr>
        </a:p>
      </dgm:t>
    </dgm:pt>
    <dgm:pt modelId="{53689F3B-5565-47EA-89FE-FE79D0CC2C58}" type="parTrans" cxnId="{68ADB797-7EAF-4AD2-848D-6AE04DA98ED2}">
      <dgm:prSet/>
      <dgm:spPr/>
      <dgm:t>
        <a:bodyPr/>
        <a:lstStyle/>
        <a:p>
          <a:endParaRPr lang="ru-RU"/>
        </a:p>
      </dgm:t>
    </dgm:pt>
    <dgm:pt modelId="{D03C3E71-DE89-4541-88FF-E66412BB16E9}" type="sibTrans" cxnId="{68ADB797-7EAF-4AD2-848D-6AE04DA98ED2}">
      <dgm:prSet/>
      <dgm:spPr/>
      <dgm:t>
        <a:bodyPr/>
        <a:lstStyle/>
        <a:p>
          <a:endParaRPr lang="ru-RU"/>
        </a:p>
      </dgm:t>
    </dgm:pt>
    <dgm:pt modelId="{801D1BD5-BB6B-4CCC-99A3-089FC399D5B6}">
      <dgm:prSet custT="1"/>
      <dgm:spPr/>
      <dgm:t>
        <a:bodyPr/>
        <a:lstStyle/>
        <a:p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Цель: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smtClean="0">
              <a:effectLst/>
            </a:rPr>
            <a:t>достижение понимания текста на уровне его содержания </a:t>
          </a:r>
          <a:endParaRPr lang="ru-RU" sz="1800" b="1" dirty="0">
            <a:effectLst/>
          </a:endParaRPr>
        </a:p>
      </dgm:t>
    </dgm:pt>
    <dgm:pt modelId="{5875A0E4-12DF-4A72-86EF-8C8C490B59C6}" type="parTrans" cxnId="{F6F6E5A5-9819-494B-93AD-9170E6D68428}">
      <dgm:prSet/>
      <dgm:spPr/>
      <dgm:t>
        <a:bodyPr/>
        <a:lstStyle/>
        <a:p>
          <a:endParaRPr lang="ru-RU"/>
        </a:p>
      </dgm:t>
    </dgm:pt>
    <dgm:pt modelId="{6997E1FD-BF33-45C7-A534-142E36353F0C}" type="sibTrans" cxnId="{F6F6E5A5-9819-494B-93AD-9170E6D68428}">
      <dgm:prSet/>
      <dgm:spPr/>
      <dgm:t>
        <a:bodyPr/>
        <a:lstStyle/>
        <a:p>
          <a:endParaRPr lang="ru-RU"/>
        </a:p>
      </dgm:t>
    </dgm:pt>
    <dgm:pt modelId="{981A81C8-8A5B-4C01-8D4E-3DD9CDD99121}">
      <dgm:prSet custT="1"/>
      <dgm:spPr/>
      <dgm:t>
        <a:bodyPr/>
        <a:lstStyle/>
        <a:p>
          <a:r>
            <a:rPr lang="ru-RU" sz="1800" b="1" dirty="0" smtClean="0">
              <a:effectLst/>
            </a:rPr>
            <a:t>Регулятивные </a:t>
          </a:r>
        </a:p>
        <a:p>
          <a:r>
            <a:rPr lang="ru-RU" sz="1800" b="1" dirty="0" smtClean="0">
              <a:effectLst/>
            </a:rPr>
            <a:t>Личностные УУД</a:t>
          </a:r>
          <a:endParaRPr lang="ru-RU" sz="1800" b="1" dirty="0">
            <a:effectLst/>
          </a:endParaRPr>
        </a:p>
      </dgm:t>
    </dgm:pt>
    <dgm:pt modelId="{1FA5D808-604E-4D4C-969C-1E10AD5BCEC9}" type="parTrans" cxnId="{647B7A84-6213-40E9-879B-FF69B135616E}">
      <dgm:prSet/>
      <dgm:spPr/>
      <dgm:t>
        <a:bodyPr/>
        <a:lstStyle/>
        <a:p>
          <a:endParaRPr lang="ru-RU"/>
        </a:p>
      </dgm:t>
    </dgm:pt>
    <dgm:pt modelId="{65485D8D-2ACB-4894-A5FA-52943DD5DD60}" type="sibTrans" cxnId="{647B7A84-6213-40E9-879B-FF69B135616E}">
      <dgm:prSet/>
      <dgm:spPr/>
      <dgm:t>
        <a:bodyPr/>
        <a:lstStyle/>
        <a:p>
          <a:endParaRPr lang="ru-RU"/>
        </a:p>
      </dgm:t>
    </dgm:pt>
    <dgm:pt modelId="{8C8F5B50-B50E-4906-AE8D-60D5A4C3A123}">
      <dgm:prSet custT="1"/>
      <dgm:spPr/>
      <dgm:t>
        <a:bodyPr/>
        <a:lstStyle/>
        <a:p>
          <a:r>
            <a:rPr lang="ru-RU" sz="1800" b="1" dirty="0" smtClean="0">
              <a:effectLst/>
            </a:rPr>
            <a:t>Познавательные</a:t>
          </a:r>
        </a:p>
        <a:p>
          <a:r>
            <a:rPr lang="ru-RU" sz="1800" b="1" dirty="0" smtClean="0">
              <a:effectLst/>
            </a:rPr>
            <a:t>Личностные УУД</a:t>
          </a:r>
          <a:endParaRPr lang="ru-RU" sz="1800" b="1" dirty="0">
            <a:effectLst/>
          </a:endParaRPr>
        </a:p>
      </dgm:t>
    </dgm:pt>
    <dgm:pt modelId="{6064D0CE-4D16-4FEA-B26A-F97C394EC559}" type="parTrans" cxnId="{791C1BCD-D2A6-4EFA-914D-933B1F7D0DC0}">
      <dgm:prSet/>
      <dgm:spPr/>
      <dgm:t>
        <a:bodyPr/>
        <a:lstStyle/>
        <a:p>
          <a:endParaRPr lang="ru-RU"/>
        </a:p>
      </dgm:t>
    </dgm:pt>
    <dgm:pt modelId="{7B107179-1038-4138-9F8C-A976709A1CB8}" type="sibTrans" cxnId="{791C1BCD-D2A6-4EFA-914D-933B1F7D0DC0}">
      <dgm:prSet/>
      <dgm:spPr/>
      <dgm:t>
        <a:bodyPr/>
        <a:lstStyle/>
        <a:p>
          <a:endParaRPr lang="ru-RU"/>
        </a:p>
      </dgm:t>
    </dgm:pt>
    <dgm:pt modelId="{B19CA61B-D43C-4713-B3EC-A49F60AD02CE}">
      <dgm:prSet custT="1"/>
      <dgm:spPr/>
      <dgm:t>
        <a:bodyPr/>
        <a:lstStyle/>
        <a:p>
          <a:r>
            <a:rPr lang="ru-RU" sz="1800" b="1" dirty="0" smtClean="0">
              <a:effectLst/>
            </a:rPr>
            <a:t>Коммуникативные</a:t>
          </a:r>
        </a:p>
        <a:p>
          <a:r>
            <a:rPr lang="ru-RU" sz="1800" b="1" dirty="0" smtClean="0">
              <a:effectLst/>
            </a:rPr>
            <a:t>Личностные УУД</a:t>
          </a:r>
          <a:endParaRPr lang="ru-RU" sz="1800" b="1" dirty="0">
            <a:effectLst/>
          </a:endParaRPr>
        </a:p>
      </dgm:t>
    </dgm:pt>
    <dgm:pt modelId="{329621AA-F4B2-4177-89F2-38C803B01628}" type="parTrans" cxnId="{B23475FE-C720-42AC-92F3-6F32A13AE18D}">
      <dgm:prSet/>
      <dgm:spPr/>
      <dgm:t>
        <a:bodyPr/>
        <a:lstStyle/>
        <a:p>
          <a:endParaRPr lang="ru-RU"/>
        </a:p>
      </dgm:t>
    </dgm:pt>
    <dgm:pt modelId="{AC4E1DC5-B20F-428B-A450-5063283F55EB}" type="sibTrans" cxnId="{B23475FE-C720-42AC-92F3-6F32A13AE18D}">
      <dgm:prSet/>
      <dgm:spPr/>
      <dgm:t>
        <a:bodyPr/>
        <a:lstStyle/>
        <a:p>
          <a:endParaRPr lang="ru-RU"/>
        </a:p>
      </dgm:t>
    </dgm:pt>
    <dgm:pt modelId="{967E4D64-1678-4628-989C-539C21C1FE13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типа правильной читательской деятельности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31B558-8F38-43F1-872D-C6AB06320ECB}" type="parTrans" cxnId="{E8667908-3B32-401D-9515-DCA09CBAC7D7}">
      <dgm:prSet/>
      <dgm:spPr/>
      <dgm:t>
        <a:bodyPr/>
        <a:lstStyle/>
        <a:p>
          <a:endParaRPr lang="ru-RU"/>
        </a:p>
      </dgm:t>
    </dgm:pt>
    <dgm:pt modelId="{45B9EE64-F75A-49B5-9612-02E0347F4224}" type="sibTrans" cxnId="{E8667908-3B32-401D-9515-DCA09CBAC7D7}">
      <dgm:prSet/>
      <dgm:spPr/>
      <dgm:t>
        <a:bodyPr/>
        <a:lstStyle/>
        <a:p>
          <a:endParaRPr lang="ru-RU"/>
        </a:p>
      </dgm:t>
    </dgm:pt>
    <dgm:pt modelId="{AEB506F2-4655-49A3-B790-4F6F2262C5EE}" type="pres">
      <dgm:prSet presAssocID="{C9D00DDA-ED31-4D28-9406-BDC3CD98EA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D72EA9-8988-4366-9A0B-608318B0F1D0}" type="pres">
      <dgm:prSet presAssocID="{7AB34205-FB3F-4474-9E30-F9E567E4FBB4}" presName="hierRoot1" presStyleCnt="0"/>
      <dgm:spPr/>
    </dgm:pt>
    <dgm:pt modelId="{4A179E80-9C2F-429C-999E-394B77E49DB8}" type="pres">
      <dgm:prSet presAssocID="{7AB34205-FB3F-4474-9E30-F9E567E4FBB4}" presName="composite" presStyleCnt="0"/>
      <dgm:spPr/>
    </dgm:pt>
    <dgm:pt modelId="{C4CF2F81-DAA0-4EFC-8830-636DADDB34A3}" type="pres">
      <dgm:prSet presAssocID="{7AB34205-FB3F-4474-9E30-F9E567E4FBB4}" presName="background" presStyleLbl="node0" presStyleIdx="0" presStyleCnt="1"/>
      <dgm:spPr/>
    </dgm:pt>
    <dgm:pt modelId="{F2B10499-685A-475B-9C42-BCAE9045BAB9}" type="pres">
      <dgm:prSet presAssocID="{7AB34205-FB3F-4474-9E30-F9E567E4FBB4}" presName="text" presStyleLbl="fgAcc0" presStyleIdx="0" presStyleCnt="1" custScaleX="5669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204230-AFFE-4197-B969-8890749DD3BC}" type="pres">
      <dgm:prSet presAssocID="{7AB34205-FB3F-4474-9E30-F9E567E4FBB4}" presName="hierChild2" presStyleCnt="0"/>
      <dgm:spPr/>
    </dgm:pt>
    <dgm:pt modelId="{9601C9D1-D01E-4CEC-8DE0-79C1EAA7EAEF}" type="pres">
      <dgm:prSet presAssocID="{BF883C94-5D5C-49C8-83D7-479126C8318D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0E57238-65BC-4E26-83E3-5F12DEE47800}" type="pres">
      <dgm:prSet presAssocID="{F22D2CC8-E718-4C56-8517-668F380C2BFA}" presName="hierRoot2" presStyleCnt="0"/>
      <dgm:spPr/>
    </dgm:pt>
    <dgm:pt modelId="{65496562-D72E-47B8-AC84-CFFBFD02B32E}" type="pres">
      <dgm:prSet presAssocID="{F22D2CC8-E718-4C56-8517-668F380C2BFA}" presName="composite2" presStyleCnt="0"/>
      <dgm:spPr/>
    </dgm:pt>
    <dgm:pt modelId="{4AE2C46D-34A5-447F-BDF1-3DB1DA16CD1F}" type="pres">
      <dgm:prSet presAssocID="{F22D2CC8-E718-4C56-8517-668F380C2BFA}" presName="background2" presStyleLbl="node2" presStyleIdx="0" presStyleCnt="3"/>
      <dgm:spPr/>
    </dgm:pt>
    <dgm:pt modelId="{F80BB23F-7E7B-4252-B974-4A7C73266506}" type="pres">
      <dgm:prSet presAssocID="{F22D2CC8-E718-4C56-8517-668F380C2BFA}" presName="text2" presStyleLbl="fgAcc2" presStyleIdx="0" presStyleCnt="3" custScaleX="216957" custLinFactNeighborX="3338" custLinFactNeighborY="18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76F3F3-50FA-496C-B603-39A51EE7801B}" type="pres">
      <dgm:prSet presAssocID="{F22D2CC8-E718-4C56-8517-668F380C2BFA}" presName="hierChild3" presStyleCnt="0"/>
      <dgm:spPr/>
    </dgm:pt>
    <dgm:pt modelId="{36BDA6A0-644A-4449-8843-0620F6EBB059}" type="pres">
      <dgm:prSet presAssocID="{64476971-7D53-4821-BFBF-C865090B8BF6}" presName="Name17" presStyleLbl="parChTrans1D3" presStyleIdx="0" presStyleCnt="3"/>
      <dgm:spPr/>
      <dgm:t>
        <a:bodyPr/>
        <a:lstStyle/>
        <a:p>
          <a:endParaRPr lang="ru-RU"/>
        </a:p>
      </dgm:t>
    </dgm:pt>
    <dgm:pt modelId="{96F5B43B-A454-4CFB-8D54-A7BD5E65E571}" type="pres">
      <dgm:prSet presAssocID="{0A374723-2425-4927-8A06-B650B3D6CABB}" presName="hierRoot3" presStyleCnt="0"/>
      <dgm:spPr/>
    </dgm:pt>
    <dgm:pt modelId="{C7B0F5A8-16A8-4B6F-B291-0E18D20F83F5}" type="pres">
      <dgm:prSet presAssocID="{0A374723-2425-4927-8A06-B650B3D6CABB}" presName="composite3" presStyleCnt="0"/>
      <dgm:spPr/>
    </dgm:pt>
    <dgm:pt modelId="{BEFAF040-2C7A-4466-A59C-5AE20EB3B737}" type="pres">
      <dgm:prSet presAssocID="{0A374723-2425-4927-8A06-B650B3D6CABB}" presName="background3" presStyleLbl="node3" presStyleIdx="0" presStyleCnt="3"/>
      <dgm:spPr/>
    </dgm:pt>
    <dgm:pt modelId="{80A1771A-6C08-4CDB-836E-979C36D6E8CB}" type="pres">
      <dgm:prSet presAssocID="{0A374723-2425-4927-8A06-B650B3D6CABB}" presName="text3" presStyleLbl="fgAcc3" presStyleIdx="0" presStyleCnt="3" custScaleX="225814" custScaleY="116551" custLinFactNeighborX="2974" custLinFactNeighborY="-5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4F563F-2981-4983-9D33-5C4C7098C0F2}" type="pres">
      <dgm:prSet presAssocID="{0A374723-2425-4927-8A06-B650B3D6CABB}" presName="hierChild4" presStyleCnt="0"/>
      <dgm:spPr/>
    </dgm:pt>
    <dgm:pt modelId="{AD259788-8E53-4E4C-A59A-10E591D3647B}" type="pres">
      <dgm:prSet presAssocID="{1FA5D808-604E-4D4C-969C-1E10AD5BCEC9}" presName="Name23" presStyleLbl="parChTrans1D4" presStyleIdx="0" presStyleCnt="4"/>
      <dgm:spPr/>
      <dgm:t>
        <a:bodyPr/>
        <a:lstStyle/>
        <a:p>
          <a:endParaRPr lang="ru-RU"/>
        </a:p>
      </dgm:t>
    </dgm:pt>
    <dgm:pt modelId="{2A483124-7BF1-4B85-9ECE-8382E5A38222}" type="pres">
      <dgm:prSet presAssocID="{981A81C8-8A5B-4C01-8D4E-3DD9CDD99121}" presName="hierRoot4" presStyleCnt="0"/>
      <dgm:spPr/>
    </dgm:pt>
    <dgm:pt modelId="{DEDF97A7-C369-48C3-B75C-6124F8F7D7DF}" type="pres">
      <dgm:prSet presAssocID="{981A81C8-8A5B-4C01-8D4E-3DD9CDD99121}" presName="composite4" presStyleCnt="0"/>
      <dgm:spPr/>
    </dgm:pt>
    <dgm:pt modelId="{2C2200DA-1DD4-491E-9115-C295E7C5EBD1}" type="pres">
      <dgm:prSet presAssocID="{981A81C8-8A5B-4C01-8D4E-3DD9CDD99121}" presName="background4" presStyleLbl="node4" presStyleIdx="0" presStyleCnt="4"/>
      <dgm:spPr/>
    </dgm:pt>
    <dgm:pt modelId="{647D70B4-6EFF-4EB5-B164-88192899EAB0}" type="pres">
      <dgm:prSet presAssocID="{981A81C8-8A5B-4C01-8D4E-3DD9CDD99121}" presName="text4" presStyleLbl="fgAcc4" presStyleIdx="0" presStyleCnt="4" custScaleX="225814" custLinFactNeighborX="2550" custLinFactNeighborY="62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32BFFC-9800-4B0B-B2F2-EACD5207474D}" type="pres">
      <dgm:prSet presAssocID="{981A81C8-8A5B-4C01-8D4E-3DD9CDD99121}" presName="hierChild5" presStyleCnt="0"/>
      <dgm:spPr/>
    </dgm:pt>
    <dgm:pt modelId="{9D9F12FC-9E52-48B5-B21D-749B1C95675A}" type="pres">
      <dgm:prSet presAssocID="{EE1C9776-8E20-40BA-9921-201F261CBF4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B70A6D3-9248-4EB1-886D-9CBFC90111FF}" type="pres">
      <dgm:prSet presAssocID="{DEF444A2-E8A2-4A16-BC0F-539FB437A7D7}" presName="hierRoot2" presStyleCnt="0"/>
      <dgm:spPr/>
    </dgm:pt>
    <dgm:pt modelId="{495E0933-ACCE-4596-AE06-13B4B92AB427}" type="pres">
      <dgm:prSet presAssocID="{DEF444A2-E8A2-4A16-BC0F-539FB437A7D7}" presName="composite2" presStyleCnt="0"/>
      <dgm:spPr/>
    </dgm:pt>
    <dgm:pt modelId="{BEAE21B2-B963-4994-A56B-4529B6EC55A3}" type="pres">
      <dgm:prSet presAssocID="{DEF444A2-E8A2-4A16-BC0F-539FB437A7D7}" presName="background2" presStyleLbl="node2" presStyleIdx="1" presStyleCnt="3"/>
      <dgm:spPr/>
    </dgm:pt>
    <dgm:pt modelId="{B493EB5F-7BCD-4E7B-B4E9-08D3BFCEA35D}" type="pres">
      <dgm:prSet presAssocID="{DEF444A2-E8A2-4A16-BC0F-539FB437A7D7}" presName="text2" presStyleLbl="fgAcc2" presStyleIdx="1" presStyleCnt="3" custScaleX="228651" custLinFactNeighborX="418" custLinFactNeighborY="4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349808-CCC8-4459-B839-C73332D47DD1}" type="pres">
      <dgm:prSet presAssocID="{DEF444A2-E8A2-4A16-BC0F-539FB437A7D7}" presName="hierChild3" presStyleCnt="0"/>
      <dgm:spPr/>
    </dgm:pt>
    <dgm:pt modelId="{99273420-8CD3-430F-B2EF-D454CC9A65A8}" type="pres">
      <dgm:prSet presAssocID="{5875A0E4-12DF-4A72-86EF-8C8C490B59C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3933B992-B5FF-420D-9619-337B02ADEB2E}" type="pres">
      <dgm:prSet presAssocID="{801D1BD5-BB6B-4CCC-99A3-089FC399D5B6}" presName="hierRoot3" presStyleCnt="0"/>
      <dgm:spPr/>
    </dgm:pt>
    <dgm:pt modelId="{ACDE7485-3283-47E8-8BFC-1152E2EBC5B4}" type="pres">
      <dgm:prSet presAssocID="{801D1BD5-BB6B-4CCC-99A3-089FC399D5B6}" presName="composite3" presStyleCnt="0"/>
      <dgm:spPr/>
    </dgm:pt>
    <dgm:pt modelId="{0763F0AF-0391-40FC-94A0-24B7259B1A6F}" type="pres">
      <dgm:prSet presAssocID="{801D1BD5-BB6B-4CCC-99A3-089FC399D5B6}" presName="background3" presStyleLbl="node3" presStyleIdx="1" presStyleCnt="3"/>
      <dgm:spPr/>
    </dgm:pt>
    <dgm:pt modelId="{29C49AE1-5F80-4904-96FF-4CFF413CF3EF}" type="pres">
      <dgm:prSet presAssocID="{801D1BD5-BB6B-4CCC-99A3-089FC399D5B6}" presName="text3" presStyleLbl="fgAcc3" presStyleIdx="1" presStyleCnt="3" custScaleX="2290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F3B688-EAE8-4819-B71B-01D1A2057977}" type="pres">
      <dgm:prSet presAssocID="{801D1BD5-BB6B-4CCC-99A3-089FC399D5B6}" presName="hierChild4" presStyleCnt="0"/>
      <dgm:spPr/>
    </dgm:pt>
    <dgm:pt modelId="{E52B327B-4E2B-4DCA-AC88-DD00330B8D19}" type="pres">
      <dgm:prSet presAssocID="{6064D0CE-4D16-4FEA-B26A-F97C394EC559}" presName="Name23" presStyleLbl="parChTrans1D4" presStyleIdx="1" presStyleCnt="4"/>
      <dgm:spPr/>
      <dgm:t>
        <a:bodyPr/>
        <a:lstStyle/>
        <a:p>
          <a:endParaRPr lang="ru-RU"/>
        </a:p>
      </dgm:t>
    </dgm:pt>
    <dgm:pt modelId="{91D38AF9-1E46-473F-A685-5091CC8D365E}" type="pres">
      <dgm:prSet presAssocID="{8C8F5B50-B50E-4906-AE8D-60D5A4C3A123}" presName="hierRoot4" presStyleCnt="0"/>
      <dgm:spPr/>
    </dgm:pt>
    <dgm:pt modelId="{E4041C61-3175-434F-BF11-363E9CFD98C9}" type="pres">
      <dgm:prSet presAssocID="{8C8F5B50-B50E-4906-AE8D-60D5A4C3A123}" presName="composite4" presStyleCnt="0"/>
      <dgm:spPr/>
    </dgm:pt>
    <dgm:pt modelId="{A65C7F7C-394B-4274-BE36-9F2FE40F8083}" type="pres">
      <dgm:prSet presAssocID="{8C8F5B50-B50E-4906-AE8D-60D5A4C3A123}" presName="background4" presStyleLbl="node4" presStyleIdx="1" presStyleCnt="4"/>
      <dgm:spPr/>
    </dgm:pt>
    <dgm:pt modelId="{74F21B1D-1F8A-4204-9480-08432758E7F3}" type="pres">
      <dgm:prSet presAssocID="{8C8F5B50-B50E-4906-AE8D-60D5A4C3A123}" presName="text4" presStyleLbl="fgAcc4" presStyleIdx="1" presStyleCnt="4" custScaleX="224437" custLinFactNeighborX="48" custLinFactNeighborY="24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44DC88-D144-4719-9AB9-803B3E794DF3}" type="pres">
      <dgm:prSet presAssocID="{8C8F5B50-B50E-4906-AE8D-60D5A4C3A123}" presName="hierChild5" presStyleCnt="0"/>
      <dgm:spPr/>
    </dgm:pt>
    <dgm:pt modelId="{755C0FD9-5CC8-4B45-B589-731C8BBFFA1D}" type="pres">
      <dgm:prSet presAssocID="{0931B558-8F38-43F1-872D-C6AB06320ECB}" presName="Name23" presStyleLbl="parChTrans1D4" presStyleIdx="2" presStyleCnt="4"/>
      <dgm:spPr/>
      <dgm:t>
        <a:bodyPr/>
        <a:lstStyle/>
        <a:p>
          <a:endParaRPr lang="ru-RU"/>
        </a:p>
      </dgm:t>
    </dgm:pt>
    <dgm:pt modelId="{A7F7CD11-D800-4393-BAED-798966E7962F}" type="pres">
      <dgm:prSet presAssocID="{967E4D64-1678-4628-989C-539C21C1FE13}" presName="hierRoot4" presStyleCnt="0"/>
      <dgm:spPr/>
    </dgm:pt>
    <dgm:pt modelId="{D782A1D5-D7E0-4CA6-BE9B-9C2F3B02458F}" type="pres">
      <dgm:prSet presAssocID="{967E4D64-1678-4628-989C-539C21C1FE13}" presName="composite4" presStyleCnt="0"/>
      <dgm:spPr/>
    </dgm:pt>
    <dgm:pt modelId="{18AA5123-C40C-4C4F-B134-939FD05F0F31}" type="pres">
      <dgm:prSet presAssocID="{967E4D64-1678-4628-989C-539C21C1FE13}" presName="background4" presStyleLbl="node4" presStyleIdx="2" presStyleCnt="4"/>
      <dgm:spPr/>
    </dgm:pt>
    <dgm:pt modelId="{23177571-4C96-410D-8FD6-ADAF2204775F}" type="pres">
      <dgm:prSet presAssocID="{967E4D64-1678-4628-989C-539C21C1FE13}" presName="text4" presStyleLbl="fgAcc4" presStyleIdx="2" presStyleCnt="4" custScaleX="487595" custLinFactNeighborX="1731" custLinFactNeighborY="64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D6F4E0-FD7A-4D48-8818-05055E939DE9}" type="pres">
      <dgm:prSet presAssocID="{967E4D64-1678-4628-989C-539C21C1FE13}" presName="hierChild5" presStyleCnt="0"/>
      <dgm:spPr/>
    </dgm:pt>
    <dgm:pt modelId="{BA7918E1-F302-4B2E-8FDF-D983A5CAE688}" type="pres">
      <dgm:prSet presAssocID="{F0E447F1-0A9F-47E2-8DC5-980F0E8FD6F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FC78FBD-CC14-4F0F-9050-061F9680976E}" type="pres">
      <dgm:prSet presAssocID="{90BB88BB-FDA3-4CD0-8D86-B2A6E4DDAA64}" presName="hierRoot2" presStyleCnt="0"/>
      <dgm:spPr/>
    </dgm:pt>
    <dgm:pt modelId="{312A915B-8D6A-4021-8D75-B821FF77716E}" type="pres">
      <dgm:prSet presAssocID="{90BB88BB-FDA3-4CD0-8D86-B2A6E4DDAA64}" presName="composite2" presStyleCnt="0"/>
      <dgm:spPr/>
    </dgm:pt>
    <dgm:pt modelId="{2475A4DF-95AB-4C6B-86D7-54AA4052B53B}" type="pres">
      <dgm:prSet presAssocID="{90BB88BB-FDA3-4CD0-8D86-B2A6E4DDAA64}" presName="background2" presStyleLbl="node2" presStyleIdx="2" presStyleCnt="3"/>
      <dgm:spPr/>
    </dgm:pt>
    <dgm:pt modelId="{1C7B99EB-107B-48C0-9C1F-70255AB632A6}" type="pres">
      <dgm:prSet presAssocID="{90BB88BB-FDA3-4CD0-8D86-B2A6E4DDAA64}" presName="text2" presStyleLbl="fgAcc2" presStyleIdx="2" presStyleCnt="3" custScaleX="226323" custLinFactNeighborX="4510" custLinFactNeighborY="18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A1B039-E1A5-42B2-8725-A819676CFFE4}" type="pres">
      <dgm:prSet presAssocID="{90BB88BB-FDA3-4CD0-8D86-B2A6E4DDAA64}" presName="hierChild3" presStyleCnt="0"/>
      <dgm:spPr/>
    </dgm:pt>
    <dgm:pt modelId="{B7095216-8AC2-4E8C-85C9-FCC6C798E4AF}" type="pres">
      <dgm:prSet presAssocID="{53689F3B-5565-47EA-89FE-FE79D0CC2C5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56377C17-C59C-46BA-8C0F-0038FA63D3AB}" type="pres">
      <dgm:prSet presAssocID="{5895BA50-A384-465B-8AB8-51ADE76FDC96}" presName="hierRoot3" presStyleCnt="0"/>
      <dgm:spPr/>
    </dgm:pt>
    <dgm:pt modelId="{A5E86EDB-5BAB-4440-B55E-0498C605DD22}" type="pres">
      <dgm:prSet presAssocID="{5895BA50-A384-465B-8AB8-51ADE76FDC96}" presName="composite3" presStyleCnt="0"/>
      <dgm:spPr/>
    </dgm:pt>
    <dgm:pt modelId="{2FE7D009-DFCD-4464-B273-7EE37076F1E6}" type="pres">
      <dgm:prSet presAssocID="{5895BA50-A384-465B-8AB8-51ADE76FDC96}" presName="background3" presStyleLbl="node3" presStyleIdx="2" presStyleCnt="3"/>
      <dgm:spPr/>
    </dgm:pt>
    <dgm:pt modelId="{D48E0A37-5176-4250-BD11-631C28CB63C3}" type="pres">
      <dgm:prSet presAssocID="{5895BA50-A384-465B-8AB8-51ADE76FDC96}" presName="text3" presStyleLbl="fgAcc3" presStyleIdx="2" presStyleCnt="3" custScaleX="238345" custLinFactNeighborX="1269" custLinFactNeighborY="13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EF4BA5-BB02-44A6-B119-6DBCE53CDF2D}" type="pres">
      <dgm:prSet presAssocID="{5895BA50-A384-465B-8AB8-51ADE76FDC96}" presName="hierChild4" presStyleCnt="0"/>
      <dgm:spPr/>
    </dgm:pt>
    <dgm:pt modelId="{24F1778C-4741-427D-A3E8-AC370E733E0A}" type="pres">
      <dgm:prSet presAssocID="{329621AA-F4B2-4177-89F2-38C803B01628}" presName="Name23" presStyleLbl="parChTrans1D4" presStyleIdx="3" presStyleCnt="4"/>
      <dgm:spPr/>
      <dgm:t>
        <a:bodyPr/>
        <a:lstStyle/>
        <a:p>
          <a:endParaRPr lang="ru-RU"/>
        </a:p>
      </dgm:t>
    </dgm:pt>
    <dgm:pt modelId="{372C4E27-4675-4D09-95D5-903A6689A6CF}" type="pres">
      <dgm:prSet presAssocID="{B19CA61B-D43C-4713-B3EC-A49F60AD02CE}" presName="hierRoot4" presStyleCnt="0"/>
      <dgm:spPr/>
    </dgm:pt>
    <dgm:pt modelId="{CF9A555D-2CBE-4F2A-86D2-58FAC45C1ED5}" type="pres">
      <dgm:prSet presAssocID="{B19CA61B-D43C-4713-B3EC-A49F60AD02CE}" presName="composite4" presStyleCnt="0"/>
      <dgm:spPr/>
    </dgm:pt>
    <dgm:pt modelId="{14B2BB81-8CFF-464B-B53B-DCF31570C063}" type="pres">
      <dgm:prSet presAssocID="{B19CA61B-D43C-4713-B3EC-A49F60AD02CE}" presName="background4" presStyleLbl="node4" presStyleIdx="3" presStyleCnt="4"/>
      <dgm:spPr/>
    </dgm:pt>
    <dgm:pt modelId="{A70FCB03-6A0F-4CC3-9822-5071DDB3A212}" type="pres">
      <dgm:prSet presAssocID="{B19CA61B-D43C-4713-B3EC-A49F60AD02CE}" presName="text4" presStyleLbl="fgAcc4" presStyleIdx="3" presStyleCnt="4" custScaleX="238344" custLinFactNeighborX="488" custLinFactNeighborY="26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34A11A-499C-4572-92A6-B597A360D53F}" type="pres">
      <dgm:prSet presAssocID="{B19CA61B-D43C-4713-B3EC-A49F60AD02CE}" presName="hierChild5" presStyleCnt="0"/>
      <dgm:spPr/>
    </dgm:pt>
  </dgm:ptLst>
  <dgm:cxnLst>
    <dgm:cxn modelId="{C117652D-663A-4609-A86B-365380C401B2}" type="presOf" srcId="{53689F3B-5565-47EA-89FE-FE79D0CC2C58}" destId="{B7095216-8AC2-4E8C-85C9-FCC6C798E4AF}" srcOrd="0" destOrd="0" presId="urn:microsoft.com/office/officeart/2005/8/layout/hierarchy1"/>
    <dgm:cxn modelId="{DB8F03CE-C417-47FA-BFFD-557BDF642CE6}" type="presOf" srcId="{981A81C8-8A5B-4C01-8D4E-3DD9CDD99121}" destId="{647D70B4-6EFF-4EB5-B164-88192899EAB0}" srcOrd="0" destOrd="0" presId="urn:microsoft.com/office/officeart/2005/8/layout/hierarchy1"/>
    <dgm:cxn modelId="{0C6196B9-4B87-47C2-9D7C-5868582E2989}" srcId="{7AB34205-FB3F-4474-9E30-F9E567E4FBB4}" destId="{F22D2CC8-E718-4C56-8517-668F380C2BFA}" srcOrd="0" destOrd="0" parTransId="{BF883C94-5D5C-49C8-83D7-479126C8318D}" sibTransId="{DBE2FDDC-F36D-49F5-8035-DEED8726759A}"/>
    <dgm:cxn modelId="{647B7A84-6213-40E9-879B-FF69B135616E}" srcId="{0A374723-2425-4927-8A06-B650B3D6CABB}" destId="{981A81C8-8A5B-4C01-8D4E-3DD9CDD99121}" srcOrd="0" destOrd="0" parTransId="{1FA5D808-604E-4D4C-969C-1E10AD5BCEC9}" sibTransId="{65485D8D-2ACB-4894-A5FA-52943DD5DD60}"/>
    <dgm:cxn modelId="{0BDAAB28-0311-4E72-93EB-94AD43F2A854}" type="presOf" srcId="{5895BA50-A384-465B-8AB8-51ADE76FDC96}" destId="{D48E0A37-5176-4250-BD11-631C28CB63C3}" srcOrd="0" destOrd="0" presId="urn:microsoft.com/office/officeart/2005/8/layout/hierarchy1"/>
    <dgm:cxn modelId="{D7786AB9-CA1E-4383-B6A5-291D6A45C1FE}" srcId="{7AB34205-FB3F-4474-9E30-F9E567E4FBB4}" destId="{DEF444A2-E8A2-4A16-BC0F-539FB437A7D7}" srcOrd="1" destOrd="0" parTransId="{EE1C9776-8E20-40BA-9921-201F261CBF42}" sibTransId="{DE629EEA-E545-485A-95C0-9381AC86F9D9}"/>
    <dgm:cxn modelId="{4F348822-D44B-4A88-A1AC-061FE8ACFCDA}" type="presOf" srcId="{90BB88BB-FDA3-4CD0-8D86-B2A6E4DDAA64}" destId="{1C7B99EB-107B-48C0-9C1F-70255AB632A6}" srcOrd="0" destOrd="0" presId="urn:microsoft.com/office/officeart/2005/8/layout/hierarchy1"/>
    <dgm:cxn modelId="{7E7D0F2A-4573-457E-A57F-7F5397F17745}" type="presOf" srcId="{0931B558-8F38-43F1-872D-C6AB06320ECB}" destId="{755C0FD9-5CC8-4B45-B589-731C8BBFFA1D}" srcOrd="0" destOrd="0" presId="urn:microsoft.com/office/officeart/2005/8/layout/hierarchy1"/>
    <dgm:cxn modelId="{94F9FD76-2902-4F1A-B913-E37687E0F260}" type="presOf" srcId="{BF883C94-5D5C-49C8-83D7-479126C8318D}" destId="{9601C9D1-D01E-4CEC-8DE0-79C1EAA7EAEF}" srcOrd="0" destOrd="0" presId="urn:microsoft.com/office/officeart/2005/8/layout/hierarchy1"/>
    <dgm:cxn modelId="{FD296B90-36A2-4D7D-AF08-84E5315849A5}" type="presOf" srcId="{F0E447F1-0A9F-47E2-8DC5-980F0E8FD6F4}" destId="{BA7918E1-F302-4B2E-8FDF-D983A5CAE688}" srcOrd="0" destOrd="0" presId="urn:microsoft.com/office/officeart/2005/8/layout/hierarchy1"/>
    <dgm:cxn modelId="{F6F6E5A5-9819-494B-93AD-9170E6D68428}" srcId="{DEF444A2-E8A2-4A16-BC0F-539FB437A7D7}" destId="{801D1BD5-BB6B-4CCC-99A3-089FC399D5B6}" srcOrd="0" destOrd="0" parTransId="{5875A0E4-12DF-4A72-86EF-8C8C490B59C6}" sibTransId="{6997E1FD-BF33-45C7-A534-142E36353F0C}"/>
    <dgm:cxn modelId="{CEF42237-480F-4877-BE95-FA8E8E46408B}" type="presOf" srcId="{801D1BD5-BB6B-4CCC-99A3-089FC399D5B6}" destId="{29C49AE1-5F80-4904-96FF-4CFF413CF3EF}" srcOrd="0" destOrd="0" presId="urn:microsoft.com/office/officeart/2005/8/layout/hierarchy1"/>
    <dgm:cxn modelId="{791C1BCD-D2A6-4EFA-914D-933B1F7D0DC0}" srcId="{801D1BD5-BB6B-4CCC-99A3-089FC399D5B6}" destId="{8C8F5B50-B50E-4906-AE8D-60D5A4C3A123}" srcOrd="0" destOrd="0" parTransId="{6064D0CE-4D16-4FEA-B26A-F97C394EC559}" sibTransId="{7B107179-1038-4138-9F8C-A976709A1CB8}"/>
    <dgm:cxn modelId="{43557DCD-B065-4312-BA0C-A9712E1848D9}" type="presOf" srcId="{B19CA61B-D43C-4713-B3EC-A49F60AD02CE}" destId="{A70FCB03-6A0F-4CC3-9822-5071DDB3A212}" srcOrd="0" destOrd="0" presId="urn:microsoft.com/office/officeart/2005/8/layout/hierarchy1"/>
    <dgm:cxn modelId="{49272889-084F-495C-8E17-C5CC3B1FA06C}" srcId="{C9D00DDA-ED31-4D28-9406-BDC3CD98EAC1}" destId="{7AB34205-FB3F-4474-9E30-F9E567E4FBB4}" srcOrd="0" destOrd="0" parTransId="{D703BE77-5165-4234-962F-1C88D658EDE5}" sibTransId="{401E96EB-D3B1-4AD4-AD86-FFAFB3D1E634}"/>
    <dgm:cxn modelId="{F73EDFE3-6FE9-4868-8C81-CD8D74E662FC}" type="presOf" srcId="{1FA5D808-604E-4D4C-969C-1E10AD5BCEC9}" destId="{AD259788-8E53-4E4C-A59A-10E591D3647B}" srcOrd="0" destOrd="0" presId="urn:microsoft.com/office/officeart/2005/8/layout/hierarchy1"/>
    <dgm:cxn modelId="{DE9CA9AC-D05F-4D82-AD54-A5EB3ADE7051}" type="presOf" srcId="{8C8F5B50-B50E-4906-AE8D-60D5A4C3A123}" destId="{74F21B1D-1F8A-4204-9480-08432758E7F3}" srcOrd="0" destOrd="0" presId="urn:microsoft.com/office/officeart/2005/8/layout/hierarchy1"/>
    <dgm:cxn modelId="{31FCF6AA-D1B6-4CF0-AFCA-877E8BE6C33E}" type="presOf" srcId="{F22D2CC8-E718-4C56-8517-668F380C2BFA}" destId="{F80BB23F-7E7B-4252-B974-4A7C73266506}" srcOrd="0" destOrd="0" presId="urn:microsoft.com/office/officeart/2005/8/layout/hierarchy1"/>
    <dgm:cxn modelId="{CBE34918-3C44-4BBF-AE86-F215E6EAA07C}" type="presOf" srcId="{64476971-7D53-4821-BFBF-C865090B8BF6}" destId="{36BDA6A0-644A-4449-8843-0620F6EBB059}" srcOrd="0" destOrd="0" presId="urn:microsoft.com/office/officeart/2005/8/layout/hierarchy1"/>
    <dgm:cxn modelId="{35D9E9DB-8FC8-4AFA-82CF-E8A2B4061DD0}" srcId="{F22D2CC8-E718-4C56-8517-668F380C2BFA}" destId="{0A374723-2425-4927-8A06-B650B3D6CABB}" srcOrd="0" destOrd="0" parTransId="{64476971-7D53-4821-BFBF-C865090B8BF6}" sibTransId="{095F578C-BF59-45AD-9A54-52E55B2E994B}"/>
    <dgm:cxn modelId="{D2C0FEBF-92FC-4C28-8FB9-D4B78587D776}" type="presOf" srcId="{6064D0CE-4D16-4FEA-B26A-F97C394EC559}" destId="{E52B327B-4E2B-4DCA-AC88-DD00330B8D19}" srcOrd="0" destOrd="0" presId="urn:microsoft.com/office/officeart/2005/8/layout/hierarchy1"/>
    <dgm:cxn modelId="{86B1CA7C-89A5-4537-8C15-24D8EFD62A57}" type="presOf" srcId="{C9D00DDA-ED31-4D28-9406-BDC3CD98EAC1}" destId="{AEB506F2-4655-49A3-B790-4F6F2262C5EE}" srcOrd="0" destOrd="0" presId="urn:microsoft.com/office/officeart/2005/8/layout/hierarchy1"/>
    <dgm:cxn modelId="{667D8AF3-7D35-437E-999C-394200FA7C24}" type="presOf" srcId="{0A374723-2425-4927-8A06-B650B3D6CABB}" destId="{80A1771A-6C08-4CDB-836E-979C36D6E8CB}" srcOrd="0" destOrd="0" presId="urn:microsoft.com/office/officeart/2005/8/layout/hierarchy1"/>
    <dgm:cxn modelId="{2A9C84F6-8C40-4799-92C7-6C07E1145284}" type="presOf" srcId="{7AB34205-FB3F-4474-9E30-F9E567E4FBB4}" destId="{F2B10499-685A-475B-9C42-BCAE9045BAB9}" srcOrd="0" destOrd="0" presId="urn:microsoft.com/office/officeart/2005/8/layout/hierarchy1"/>
    <dgm:cxn modelId="{5206C025-008B-46A4-84DD-6E418DF50260}" type="presOf" srcId="{DEF444A2-E8A2-4A16-BC0F-539FB437A7D7}" destId="{B493EB5F-7BCD-4E7B-B4E9-08D3BFCEA35D}" srcOrd="0" destOrd="0" presId="urn:microsoft.com/office/officeart/2005/8/layout/hierarchy1"/>
    <dgm:cxn modelId="{B23475FE-C720-42AC-92F3-6F32A13AE18D}" srcId="{5895BA50-A384-465B-8AB8-51ADE76FDC96}" destId="{B19CA61B-D43C-4713-B3EC-A49F60AD02CE}" srcOrd="0" destOrd="0" parTransId="{329621AA-F4B2-4177-89F2-38C803B01628}" sibTransId="{AC4E1DC5-B20F-428B-A450-5063283F55EB}"/>
    <dgm:cxn modelId="{68ADB797-7EAF-4AD2-848D-6AE04DA98ED2}" srcId="{90BB88BB-FDA3-4CD0-8D86-B2A6E4DDAA64}" destId="{5895BA50-A384-465B-8AB8-51ADE76FDC96}" srcOrd="0" destOrd="0" parTransId="{53689F3B-5565-47EA-89FE-FE79D0CC2C58}" sibTransId="{D03C3E71-DE89-4541-88FF-E66412BB16E9}"/>
    <dgm:cxn modelId="{3A406B7F-57D3-4348-8B50-C4F2FC7A82F9}" type="presOf" srcId="{EE1C9776-8E20-40BA-9921-201F261CBF42}" destId="{9D9F12FC-9E52-48B5-B21D-749B1C95675A}" srcOrd="0" destOrd="0" presId="urn:microsoft.com/office/officeart/2005/8/layout/hierarchy1"/>
    <dgm:cxn modelId="{7E1C62DB-601F-4049-9CB5-404424ED7CF1}" type="presOf" srcId="{329621AA-F4B2-4177-89F2-38C803B01628}" destId="{24F1778C-4741-427D-A3E8-AC370E733E0A}" srcOrd="0" destOrd="0" presId="urn:microsoft.com/office/officeart/2005/8/layout/hierarchy1"/>
    <dgm:cxn modelId="{E8667908-3B32-401D-9515-DCA09CBAC7D7}" srcId="{8C8F5B50-B50E-4906-AE8D-60D5A4C3A123}" destId="{967E4D64-1678-4628-989C-539C21C1FE13}" srcOrd="0" destOrd="0" parTransId="{0931B558-8F38-43F1-872D-C6AB06320ECB}" sibTransId="{45B9EE64-F75A-49B5-9612-02E0347F4224}"/>
    <dgm:cxn modelId="{47F234C1-2E07-466F-BC98-5E59492E387C}" type="presOf" srcId="{967E4D64-1678-4628-989C-539C21C1FE13}" destId="{23177571-4C96-410D-8FD6-ADAF2204775F}" srcOrd="0" destOrd="0" presId="urn:microsoft.com/office/officeart/2005/8/layout/hierarchy1"/>
    <dgm:cxn modelId="{5FAC8E6B-34CB-4878-A2DB-F6B7CE7DC2F8}" type="presOf" srcId="{5875A0E4-12DF-4A72-86EF-8C8C490B59C6}" destId="{99273420-8CD3-430F-B2EF-D454CC9A65A8}" srcOrd="0" destOrd="0" presId="urn:microsoft.com/office/officeart/2005/8/layout/hierarchy1"/>
    <dgm:cxn modelId="{0DCDFEE9-AB72-492B-B44D-D29497354908}" srcId="{7AB34205-FB3F-4474-9E30-F9E567E4FBB4}" destId="{90BB88BB-FDA3-4CD0-8D86-B2A6E4DDAA64}" srcOrd="2" destOrd="0" parTransId="{F0E447F1-0A9F-47E2-8DC5-980F0E8FD6F4}" sibTransId="{8404DC74-6FB4-43F7-82EB-3884030BC90B}"/>
    <dgm:cxn modelId="{C76A5E55-71A4-4B4F-84D0-B9897F7741BF}" type="presParOf" srcId="{AEB506F2-4655-49A3-B790-4F6F2262C5EE}" destId="{3FD72EA9-8988-4366-9A0B-608318B0F1D0}" srcOrd="0" destOrd="0" presId="urn:microsoft.com/office/officeart/2005/8/layout/hierarchy1"/>
    <dgm:cxn modelId="{7DFF33D9-05F8-42BC-9DAF-3ADEACF42FA3}" type="presParOf" srcId="{3FD72EA9-8988-4366-9A0B-608318B0F1D0}" destId="{4A179E80-9C2F-429C-999E-394B77E49DB8}" srcOrd="0" destOrd="0" presId="urn:microsoft.com/office/officeart/2005/8/layout/hierarchy1"/>
    <dgm:cxn modelId="{63D43153-7DF7-4F7F-8BE9-DFF165B272E7}" type="presParOf" srcId="{4A179E80-9C2F-429C-999E-394B77E49DB8}" destId="{C4CF2F81-DAA0-4EFC-8830-636DADDB34A3}" srcOrd="0" destOrd="0" presId="urn:microsoft.com/office/officeart/2005/8/layout/hierarchy1"/>
    <dgm:cxn modelId="{9DF907F7-1BB1-4728-8617-B279FBFE3D2D}" type="presParOf" srcId="{4A179E80-9C2F-429C-999E-394B77E49DB8}" destId="{F2B10499-685A-475B-9C42-BCAE9045BAB9}" srcOrd="1" destOrd="0" presId="urn:microsoft.com/office/officeart/2005/8/layout/hierarchy1"/>
    <dgm:cxn modelId="{D106D4C7-4DE3-498D-821D-4506B04A24DD}" type="presParOf" srcId="{3FD72EA9-8988-4366-9A0B-608318B0F1D0}" destId="{CA204230-AFFE-4197-B969-8890749DD3BC}" srcOrd="1" destOrd="0" presId="urn:microsoft.com/office/officeart/2005/8/layout/hierarchy1"/>
    <dgm:cxn modelId="{E2E6A360-053D-4093-B38F-BFB00CA548CC}" type="presParOf" srcId="{CA204230-AFFE-4197-B969-8890749DD3BC}" destId="{9601C9D1-D01E-4CEC-8DE0-79C1EAA7EAEF}" srcOrd="0" destOrd="0" presId="urn:microsoft.com/office/officeart/2005/8/layout/hierarchy1"/>
    <dgm:cxn modelId="{507E289D-1DF6-4586-A130-BFE3715C066D}" type="presParOf" srcId="{CA204230-AFFE-4197-B969-8890749DD3BC}" destId="{30E57238-65BC-4E26-83E3-5F12DEE47800}" srcOrd="1" destOrd="0" presId="urn:microsoft.com/office/officeart/2005/8/layout/hierarchy1"/>
    <dgm:cxn modelId="{80FE3D46-F91B-4AB5-8E7E-4F82BC90F747}" type="presParOf" srcId="{30E57238-65BC-4E26-83E3-5F12DEE47800}" destId="{65496562-D72E-47B8-AC84-CFFBFD02B32E}" srcOrd="0" destOrd="0" presId="urn:microsoft.com/office/officeart/2005/8/layout/hierarchy1"/>
    <dgm:cxn modelId="{1D1E1F6D-B755-4DD1-B30A-D61CAEA00E06}" type="presParOf" srcId="{65496562-D72E-47B8-AC84-CFFBFD02B32E}" destId="{4AE2C46D-34A5-447F-BDF1-3DB1DA16CD1F}" srcOrd="0" destOrd="0" presId="urn:microsoft.com/office/officeart/2005/8/layout/hierarchy1"/>
    <dgm:cxn modelId="{EAECF1B0-1BE4-4165-ABB2-A91C84F76820}" type="presParOf" srcId="{65496562-D72E-47B8-AC84-CFFBFD02B32E}" destId="{F80BB23F-7E7B-4252-B974-4A7C73266506}" srcOrd="1" destOrd="0" presId="urn:microsoft.com/office/officeart/2005/8/layout/hierarchy1"/>
    <dgm:cxn modelId="{88280276-427C-4565-8290-7059477F2800}" type="presParOf" srcId="{30E57238-65BC-4E26-83E3-5F12DEE47800}" destId="{3A76F3F3-50FA-496C-B603-39A51EE7801B}" srcOrd="1" destOrd="0" presId="urn:microsoft.com/office/officeart/2005/8/layout/hierarchy1"/>
    <dgm:cxn modelId="{84B27684-92BE-4549-8897-6712E9BE42EC}" type="presParOf" srcId="{3A76F3F3-50FA-496C-B603-39A51EE7801B}" destId="{36BDA6A0-644A-4449-8843-0620F6EBB059}" srcOrd="0" destOrd="0" presId="urn:microsoft.com/office/officeart/2005/8/layout/hierarchy1"/>
    <dgm:cxn modelId="{9E17027B-6098-43E1-82C5-501DC3CE355D}" type="presParOf" srcId="{3A76F3F3-50FA-496C-B603-39A51EE7801B}" destId="{96F5B43B-A454-4CFB-8D54-A7BD5E65E571}" srcOrd="1" destOrd="0" presId="urn:microsoft.com/office/officeart/2005/8/layout/hierarchy1"/>
    <dgm:cxn modelId="{C0C7517C-5166-4BED-96B4-CB8E8836FB2B}" type="presParOf" srcId="{96F5B43B-A454-4CFB-8D54-A7BD5E65E571}" destId="{C7B0F5A8-16A8-4B6F-B291-0E18D20F83F5}" srcOrd="0" destOrd="0" presId="urn:microsoft.com/office/officeart/2005/8/layout/hierarchy1"/>
    <dgm:cxn modelId="{706EC02B-1AF4-48C4-BE05-574215048219}" type="presParOf" srcId="{C7B0F5A8-16A8-4B6F-B291-0E18D20F83F5}" destId="{BEFAF040-2C7A-4466-A59C-5AE20EB3B737}" srcOrd="0" destOrd="0" presId="urn:microsoft.com/office/officeart/2005/8/layout/hierarchy1"/>
    <dgm:cxn modelId="{04B4F4D3-7A5C-4AFF-87BB-03F9E3C4A1AA}" type="presParOf" srcId="{C7B0F5A8-16A8-4B6F-B291-0E18D20F83F5}" destId="{80A1771A-6C08-4CDB-836E-979C36D6E8CB}" srcOrd="1" destOrd="0" presId="urn:microsoft.com/office/officeart/2005/8/layout/hierarchy1"/>
    <dgm:cxn modelId="{92038E3E-40BC-41F8-A9B5-1C88F44A1C93}" type="presParOf" srcId="{96F5B43B-A454-4CFB-8D54-A7BD5E65E571}" destId="{964F563F-2981-4983-9D33-5C4C7098C0F2}" srcOrd="1" destOrd="0" presId="urn:microsoft.com/office/officeart/2005/8/layout/hierarchy1"/>
    <dgm:cxn modelId="{2E6F4143-095F-4C3C-9C56-186E7E1E7C35}" type="presParOf" srcId="{964F563F-2981-4983-9D33-5C4C7098C0F2}" destId="{AD259788-8E53-4E4C-A59A-10E591D3647B}" srcOrd="0" destOrd="0" presId="urn:microsoft.com/office/officeart/2005/8/layout/hierarchy1"/>
    <dgm:cxn modelId="{5C58676B-7303-490A-835F-10A7B60D7575}" type="presParOf" srcId="{964F563F-2981-4983-9D33-5C4C7098C0F2}" destId="{2A483124-7BF1-4B85-9ECE-8382E5A38222}" srcOrd="1" destOrd="0" presId="urn:microsoft.com/office/officeart/2005/8/layout/hierarchy1"/>
    <dgm:cxn modelId="{3B2DCF0F-A00D-43BB-AA2F-113F76562DAE}" type="presParOf" srcId="{2A483124-7BF1-4B85-9ECE-8382E5A38222}" destId="{DEDF97A7-C369-48C3-B75C-6124F8F7D7DF}" srcOrd="0" destOrd="0" presId="urn:microsoft.com/office/officeart/2005/8/layout/hierarchy1"/>
    <dgm:cxn modelId="{03A2A011-4CCF-4056-AEAB-D14A90F9EF85}" type="presParOf" srcId="{DEDF97A7-C369-48C3-B75C-6124F8F7D7DF}" destId="{2C2200DA-1DD4-491E-9115-C295E7C5EBD1}" srcOrd="0" destOrd="0" presId="urn:microsoft.com/office/officeart/2005/8/layout/hierarchy1"/>
    <dgm:cxn modelId="{8833B5D7-97F3-46B5-8B2D-8431FFAFD8DE}" type="presParOf" srcId="{DEDF97A7-C369-48C3-B75C-6124F8F7D7DF}" destId="{647D70B4-6EFF-4EB5-B164-88192899EAB0}" srcOrd="1" destOrd="0" presId="urn:microsoft.com/office/officeart/2005/8/layout/hierarchy1"/>
    <dgm:cxn modelId="{757963EB-E1CA-45DF-BE55-E383203BE771}" type="presParOf" srcId="{2A483124-7BF1-4B85-9ECE-8382E5A38222}" destId="{EF32BFFC-9800-4B0B-B2F2-EACD5207474D}" srcOrd="1" destOrd="0" presId="urn:microsoft.com/office/officeart/2005/8/layout/hierarchy1"/>
    <dgm:cxn modelId="{B6297DFF-265A-43FA-8549-0CCEF6FC664D}" type="presParOf" srcId="{CA204230-AFFE-4197-B969-8890749DD3BC}" destId="{9D9F12FC-9E52-48B5-B21D-749B1C95675A}" srcOrd="2" destOrd="0" presId="urn:microsoft.com/office/officeart/2005/8/layout/hierarchy1"/>
    <dgm:cxn modelId="{CFAE7F3E-75DF-443B-B0A9-50EC7578D5BC}" type="presParOf" srcId="{CA204230-AFFE-4197-B969-8890749DD3BC}" destId="{2B70A6D3-9248-4EB1-886D-9CBFC90111FF}" srcOrd="3" destOrd="0" presId="urn:microsoft.com/office/officeart/2005/8/layout/hierarchy1"/>
    <dgm:cxn modelId="{4F795905-0B35-43A8-90C0-DCE903F01A38}" type="presParOf" srcId="{2B70A6D3-9248-4EB1-886D-9CBFC90111FF}" destId="{495E0933-ACCE-4596-AE06-13B4B92AB427}" srcOrd="0" destOrd="0" presId="urn:microsoft.com/office/officeart/2005/8/layout/hierarchy1"/>
    <dgm:cxn modelId="{3E155360-2EC9-46E0-973A-1324532C6721}" type="presParOf" srcId="{495E0933-ACCE-4596-AE06-13B4B92AB427}" destId="{BEAE21B2-B963-4994-A56B-4529B6EC55A3}" srcOrd="0" destOrd="0" presId="urn:microsoft.com/office/officeart/2005/8/layout/hierarchy1"/>
    <dgm:cxn modelId="{FB59B1C3-9D4B-4CB3-8EA3-951E47D7759E}" type="presParOf" srcId="{495E0933-ACCE-4596-AE06-13B4B92AB427}" destId="{B493EB5F-7BCD-4E7B-B4E9-08D3BFCEA35D}" srcOrd="1" destOrd="0" presId="urn:microsoft.com/office/officeart/2005/8/layout/hierarchy1"/>
    <dgm:cxn modelId="{A730083E-69A6-4A37-9901-169BDE7FADBC}" type="presParOf" srcId="{2B70A6D3-9248-4EB1-886D-9CBFC90111FF}" destId="{D1349808-CCC8-4459-B839-C73332D47DD1}" srcOrd="1" destOrd="0" presId="urn:microsoft.com/office/officeart/2005/8/layout/hierarchy1"/>
    <dgm:cxn modelId="{44833ADD-133D-4B4B-A334-6E8D652AE896}" type="presParOf" srcId="{D1349808-CCC8-4459-B839-C73332D47DD1}" destId="{99273420-8CD3-430F-B2EF-D454CC9A65A8}" srcOrd="0" destOrd="0" presId="urn:microsoft.com/office/officeart/2005/8/layout/hierarchy1"/>
    <dgm:cxn modelId="{EFB404C2-D6BE-421E-8C8C-E07B65BAB280}" type="presParOf" srcId="{D1349808-CCC8-4459-B839-C73332D47DD1}" destId="{3933B992-B5FF-420D-9619-337B02ADEB2E}" srcOrd="1" destOrd="0" presId="urn:microsoft.com/office/officeart/2005/8/layout/hierarchy1"/>
    <dgm:cxn modelId="{6C4526C2-8DAD-4625-B2D7-ABA7677BE376}" type="presParOf" srcId="{3933B992-B5FF-420D-9619-337B02ADEB2E}" destId="{ACDE7485-3283-47E8-8BFC-1152E2EBC5B4}" srcOrd="0" destOrd="0" presId="urn:microsoft.com/office/officeart/2005/8/layout/hierarchy1"/>
    <dgm:cxn modelId="{BF85F5C3-ECC3-43B9-AC1D-D3A5718C44F1}" type="presParOf" srcId="{ACDE7485-3283-47E8-8BFC-1152E2EBC5B4}" destId="{0763F0AF-0391-40FC-94A0-24B7259B1A6F}" srcOrd="0" destOrd="0" presId="urn:microsoft.com/office/officeart/2005/8/layout/hierarchy1"/>
    <dgm:cxn modelId="{EE7A1F33-96C6-40D3-865F-4BE52F10BB16}" type="presParOf" srcId="{ACDE7485-3283-47E8-8BFC-1152E2EBC5B4}" destId="{29C49AE1-5F80-4904-96FF-4CFF413CF3EF}" srcOrd="1" destOrd="0" presId="urn:microsoft.com/office/officeart/2005/8/layout/hierarchy1"/>
    <dgm:cxn modelId="{409B3959-69C4-44D5-91E9-C08BF3FBEB49}" type="presParOf" srcId="{3933B992-B5FF-420D-9619-337B02ADEB2E}" destId="{66F3B688-EAE8-4819-B71B-01D1A2057977}" srcOrd="1" destOrd="0" presId="urn:microsoft.com/office/officeart/2005/8/layout/hierarchy1"/>
    <dgm:cxn modelId="{556C5612-B1A1-4BE9-BAC2-2663C793E9F7}" type="presParOf" srcId="{66F3B688-EAE8-4819-B71B-01D1A2057977}" destId="{E52B327B-4E2B-4DCA-AC88-DD00330B8D19}" srcOrd="0" destOrd="0" presId="urn:microsoft.com/office/officeart/2005/8/layout/hierarchy1"/>
    <dgm:cxn modelId="{7D77D7E6-77C2-4B55-A3A8-785CAD876355}" type="presParOf" srcId="{66F3B688-EAE8-4819-B71B-01D1A2057977}" destId="{91D38AF9-1E46-473F-A685-5091CC8D365E}" srcOrd="1" destOrd="0" presId="urn:microsoft.com/office/officeart/2005/8/layout/hierarchy1"/>
    <dgm:cxn modelId="{D6FAE6CA-05C3-4DC5-A7D3-40811E9A7C1E}" type="presParOf" srcId="{91D38AF9-1E46-473F-A685-5091CC8D365E}" destId="{E4041C61-3175-434F-BF11-363E9CFD98C9}" srcOrd="0" destOrd="0" presId="urn:microsoft.com/office/officeart/2005/8/layout/hierarchy1"/>
    <dgm:cxn modelId="{38E4E86A-482A-4131-AF5F-5E3BB35A01CD}" type="presParOf" srcId="{E4041C61-3175-434F-BF11-363E9CFD98C9}" destId="{A65C7F7C-394B-4274-BE36-9F2FE40F8083}" srcOrd="0" destOrd="0" presId="urn:microsoft.com/office/officeart/2005/8/layout/hierarchy1"/>
    <dgm:cxn modelId="{2B411BEE-E09F-4DB2-8B97-325133B5D1DE}" type="presParOf" srcId="{E4041C61-3175-434F-BF11-363E9CFD98C9}" destId="{74F21B1D-1F8A-4204-9480-08432758E7F3}" srcOrd="1" destOrd="0" presId="urn:microsoft.com/office/officeart/2005/8/layout/hierarchy1"/>
    <dgm:cxn modelId="{C362EB3C-E318-49F1-A274-0509E062BDA1}" type="presParOf" srcId="{91D38AF9-1E46-473F-A685-5091CC8D365E}" destId="{9C44DC88-D144-4719-9AB9-803B3E794DF3}" srcOrd="1" destOrd="0" presId="urn:microsoft.com/office/officeart/2005/8/layout/hierarchy1"/>
    <dgm:cxn modelId="{01F6CE1C-617E-43CA-8DD8-3DEC95DC8BD7}" type="presParOf" srcId="{9C44DC88-D144-4719-9AB9-803B3E794DF3}" destId="{755C0FD9-5CC8-4B45-B589-731C8BBFFA1D}" srcOrd="0" destOrd="0" presId="urn:microsoft.com/office/officeart/2005/8/layout/hierarchy1"/>
    <dgm:cxn modelId="{3DF9C8BA-ED68-49EC-89D5-2B2E4ECF6285}" type="presParOf" srcId="{9C44DC88-D144-4719-9AB9-803B3E794DF3}" destId="{A7F7CD11-D800-4393-BAED-798966E7962F}" srcOrd="1" destOrd="0" presId="urn:microsoft.com/office/officeart/2005/8/layout/hierarchy1"/>
    <dgm:cxn modelId="{43925F64-72C0-4F15-AFEF-FB66AAD85547}" type="presParOf" srcId="{A7F7CD11-D800-4393-BAED-798966E7962F}" destId="{D782A1D5-D7E0-4CA6-BE9B-9C2F3B02458F}" srcOrd="0" destOrd="0" presId="urn:microsoft.com/office/officeart/2005/8/layout/hierarchy1"/>
    <dgm:cxn modelId="{8816154E-5134-48F9-9C45-342D44270C29}" type="presParOf" srcId="{D782A1D5-D7E0-4CA6-BE9B-9C2F3B02458F}" destId="{18AA5123-C40C-4C4F-B134-939FD05F0F31}" srcOrd="0" destOrd="0" presId="urn:microsoft.com/office/officeart/2005/8/layout/hierarchy1"/>
    <dgm:cxn modelId="{4C4B164B-0C0B-48F1-99BE-B013305846CC}" type="presParOf" srcId="{D782A1D5-D7E0-4CA6-BE9B-9C2F3B02458F}" destId="{23177571-4C96-410D-8FD6-ADAF2204775F}" srcOrd="1" destOrd="0" presId="urn:microsoft.com/office/officeart/2005/8/layout/hierarchy1"/>
    <dgm:cxn modelId="{FB6930C9-245A-402B-81A0-D54294CA275E}" type="presParOf" srcId="{A7F7CD11-D800-4393-BAED-798966E7962F}" destId="{89D6F4E0-FD7A-4D48-8818-05055E939DE9}" srcOrd="1" destOrd="0" presId="urn:microsoft.com/office/officeart/2005/8/layout/hierarchy1"/>
    <dgm:cxn modelId="{73E0BA6C-DC38-4C81-8431-43783DDEFA69}" type="presParOf" srcId="{CA204230-AFFE-4197-B969-8890749DD3BC}" destId="{BA7918E1-F302-4B2E-8FDF-D983A5CAE688}" srcOrd="4" destOrd="0" presId="urn:microsoft.com/office/officeart/2005/8/layout/hierarchy1"/>
    <dgm:cxn modelId="{FCB93D7F-AF7C-4428-943E-AE807CA49F36}" type="presParOf" srcId="{CA204230-AFFE-4197-B969-8890749DD3BC}" destId="{0FC78FBD-CC14-4F0F-9050-061F9680976E}" srcOrd="5" destOrd="0" presId="urn:microsoft.com/office/officeart/2005/8/layout/hierarchy1"/>
    <dgm:cxn modelId="{0A4322A8-7C65-47A9-9560-9291E9C97980}" type="presParOf" srcId="{0FC78FBD-CC14-4F0F-9050-061F9680976E}" destId="{312A915B-8D6A-4021-8D75-B821FF77716E}" srcOrd="0" destOrd="0" presId="urn:microsoft.com/office/officeart/2005/8/layout/hierarchy1"/>
    <dgm:cxn modelId="{8376C3EB-B8B3-4E8A-9516-A0DCBDCA3EC4}" type="presParOf" srcId="{312A915B-8D6A-4021-8D75-B821FF77716E}" destId="{2475A4DF-95AB-4C6B-86D7-54AA4052B53B}" srcOrd="0" destOrd="0" presId="urn:microsoft.com/office/officeart/2005/8/layout/hierarchy1"/>
    <dgm:cxn modelId="{9B0D50A1-DAC5-4F2B-BD99-80B6B4AE7998}" type="presParOf" srcId="{312A915B-8D6A-4021-8D75-B821FF77716E}" destId="{1C7B99EB-107B-48C0-9C1F-70255AB632A6}" srcOrd="1" destOrd="0" presId="urn:microsoft.com/office/officeart/2005/8/layout/hierarchy1"/>
    <dgm:cxn modelId="{83048CFE-5B24-4526-AF01-40639768C1F2}" type="presParOf" srcId="{0FC78FBD-CC14-4F0F-9050-061F9680976E}" destId="{13A1B039-E1A5-42B2-8725-A819676CFFE4}" srcOrd="1" destOrd="0" presId="urn:microsoft.com/office/officeart/2005/8/layout/hierarchy1"/>
    <dgm:cxn modelId="{9FDAE161-29FA-4EAE-B7DF-F2996F22C60C}" type="presParOf" srcId="{13A1B039-E1A5-42B2-8725-A819676CFFE4}" destId="{B7095216-8AC2-4E8C-85C9-FCC6C798E4AF}" srcOrd="0" destOrd="0" presId="urn:microsoft.com/office/officeart/2005/8/layout/hierarchy1"/>
    <dgm:cxn modelId="{9028A4C6-AFCF-42D2-B380-98A3657679C1}" type="presParOf" srcId="{13A1B039-E1A5-42B2-8725-A819676CFFE4}" destId="{56377C17-C59C-46BA-8C0F-0038FA63D3AB}" srcOrd="1" destOrd="0" presId="urn:microsoft.com/office/officeart/2005/8/layout/hierarchy1"/>
    <dgm:cxn modelId="{4E6AF042-6166-4358-A181-7891B1A32CEE}" type="presParOf" srcId="{56377C17-C59C-46BA-8C0F-0038FA63D3AB}" destId="{A5E86EDB-5BAB-4440-B55E-0498C605DD22}" srcOrd="0" destOrd="0" presId="urn:microsoft.com/office/officeart/2005/8/layout/hierarchy1"/>
    <dgm:cxn modelId="{1B6714B2-E18F-4B15-8B45-16286836BF4C}" type="presParOf" srcId="{A5E86EDB-5BAB-4440-B55E-0498C605DD22}" destId="{2FE7D009-DFCD-4464-B273-7EE37076F1E6}" srcOrd="0" destOrd="0" presId="urn:microsoft.com/office/officeart/2005/8/layout/hierarchy1"/>
    <dgm:cxn modelId="{FFBF7F22-E9FA-44C7-A1B2-DFF66F621D57}" type="presParOf" srcId="{A5E86EDB-5BAB-4440-B55E-0498C605DD22}" destId="{D48E0A37-5176-4250-BD11-631C28CB63C3}" srcOrd="1" destOrd="0" presId="urn:microsoft.com/office/officeart/2005/8/layout/hierarchy1"/>
    <dgm:cxn modelId="{CBDAB378-E86F-4980-AB7D-7045CF54B4A3}" type="presParOf" srcId="{56377C17-C59C-46BA-8C0F-0038FA63D3AB}" destId="{C3EF4BA5-BB02-44A6-B119-6DBCE53CDF2D}" srcOrd="1" destOrd="0" presId="urn:microsoft.com/office/officeart/2005/8/layout/hierarchy1"/>
    <dgm:cxn modelId="{47A3E59B-CE2A-4DB4-BD87-42E03DDD20D4}" type="presParOf" srcId="{C3EF4BA5-BB02-44A6-B119-6DBCE53CDF2D}" destId="{24F1778C-4741-427D-A3E8-AC370E733E0A}" srcOrd="0" destOrd="0" presId="urn:microsoft.com/office/officeart/2005/8/layout/hierarchy1"/>
    <dgm:cxn modelId="{FD438448-C910-46E9-920E-8BD414BEEFD4}" type="presParOf" srcId="{C3EF4BA5-BB02-44A6-B119-6DBCE53CDF2D}" destId="{372C4E27-4675-4D09-95D5-903A6689A6CF}" srcOrd="1" destOrd="0" presId="urn:microsoft.com/office/officeart/2005/8/layout/hierarchy1"/>
    <dgm:cxn modelId="{0D5032E2-AF64-4095-AE7C-E9D35724713E}" type="presParOf" srcId="{372C4E27-4675-4D09-95D5-903A6689A6CF}" destId="{CF9A555D-2CBE-4F2A-86D2-58FAC45C1ED5}" srcOrd="0" destOrd="0" presId="urn:microsoft.com/office/officeart/2005/8/layout/hierarchy1"/>
    <dgm:cxn modelId="{0A1C2231-1C17-4405-B7C3-CD07E3D6451D}" type="presParOf" srcId="{CF9A555D-2CBE-4F2A-86D2-58FAC45C1ED5}" destId="{14B2BB81-8CFF-464B-B53B-DCF31570C063}" srcOrd="0" destOrd="0" presId="urn:microsoft.com/office/officeart/2005/8/layout/hierarchy1"/>
    <dgm:cxn modelId="{CA746E80-70A3-4A59-AD1A-C4D0EC5B1DCC}" type="presParOf" srcId="{CF9A555D-2CBE-4F2A-86D2-58FAC45C1ED5}" destId="{A70FCB03-6A0F-4CC3-9822-5071DDB3A212}" srcOrd="1" destOrd="0" presId="urn:microsoft.com/office/officeart/2005/8/layout/hierarchy1"/>
    <dgm:cxn modelId="{FF058124-D2CE-41D8-B683-F7AC16CAD872}" type="presParOf" srcId="{372C4E27-4675-4D09-95D5-903A6689A6CF}" destId="{1934A11A-499C-4572-92A6-B597A360D53F}" srcOrd="1" destOrd="0" presId="urn:microsoft.com/office/officeart/2005/8/layout/hierarchy1"/>
  </dgm:cxnLst>
  <dgm:bg/>
  <dgm:whole>
    <a:ln w="76200"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CE843F-BF54-46B4-AE2D-E7A9217919EE}">
      <dsp:nvSpPr>
        <dsp:cNvPr id="0" name=""/>
        <dsp:cNvSpPr/>
      </dsp:nvSpPr>
      <dsp:spPr>
        <a:xfrm>
          <a:off x="0" y="0"/>
          <a:ext cx="8928992" cy="11326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 старался читать без ошибок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9066" y="0"/>
        <a:ext cx="7029925" cy="1132684"/>
      </dsp:txXfrm>
    </dsp:sp>
    <dsp:sp modelId="{72F3442E-3E6E-4EB9-BBD6-C390F8A746C3}">
      <dsp:nvSpPr>
        <dsp:cNvPr id="0" name=""/>
        <dsp:cNvSpPr/>
      </dsp:nvSpPr>
      <dsp:spPr>
        <a:xfrm>
          <a:off x="211683" y="62166"/>
          <a:ext cx="1588967" cy="10083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21099-28F3-4ADC-9E09-69A62331EB63}">
      <dsp:nvSpPr>
        <dsp:cNvPr id="0" name=""/>
        <dsp:cNvSpPr/>
      </dsp:nvSpPr>
      <dsp:spPr>
        <a:xfrm>
          <a:off x="0" y="1245952"/>
          <a:ext cx="8928992" cy="11326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Работал активно, поднимал руку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9066" y="1245952"/>
        <a:ext cx="7029925" cy="1132684"/>
      </dsp:txXfrm>
    </dsp:sp>
    <dsp:sp modelId="{25AD8A86-A189-4711-9D89-D3F586CBA606}">
      <dsp:nvSpPr>
        <dsp:cNvPr id="0" name=""/>
        <dsp:cNvSpPr/>
      </dsp:nvSpPr>
      <dsp:spPr>
        <a:xfrm>
          <a:off x="211683" y="1359221"/>
          <a:ext cx="1588967" cy="906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6ACEB-8E99-4D98-910C-4A4365BACD5F}">
      <dsp:nvSpPr>
        <dsp:cNvPr id="0" name=""/>
        <dsp:cNvSpPr/>
      </dsp:nvSpPr>
      <dsp:spPr>
        <a:xfrm>
          <a:off x="0" y="2491905"/>
          <a:ext cx="8928992" cy="11326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Внимательно слушал ответы одноклассников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9066" y="2491905"/>
        <a:ext cx="7029925" cy="1132684"/>
      </dsp:txXfrm>
    </dsp:sp>
    <dsp:sp modelId="{37FE2BCD-5D4B-441C-9E21-1BD02A343296}">
      <dsp:nvSpPr>
        <dsp:cNvPr id="0" name=""/>
        <dsp:cNvSpPr/>
      </dsp:nvSpPr>
      <dsp:spPr>
        <a:xfrm>
          <a:off x="283696" y="2605174"/>
          <a:ext cx="1444943" cy="906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225BB-521A-4A36-88E3-86272C17C437}">
      <dsp:nvSpPr>
        <dsp:cNvPr id="0" name=""/>
        <dsp:cNvSpPr/>
      </dsp:nvSpPr>
      <dsp:spPr>
        <a:xfrm>
          <a:off x="0" y="3739115"/>
          <a:ext cx="8928992" cy="11326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Узнал для себя новое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9066" y="3739115"/>
        <a:ext cx="7029925" cy="1132684"/>
      </dsp:txXfrm>
    </dsp:sp>
    <dsp:sp modelId="{615DFE3E-3BB4-46F5-9D81-BE7BCB379CA9}">
      <dsp:nvSpPr>
        <dsp:cNvPr id="0" name=""/>
        <dsp:cNvSpPr/>
      </dsp:nvSpPr>
      <dsp:spPr>
        <a:xfrm>
          <a:off x="283696" y="3851127"/>
          <a:ext cx="1444943" cy="906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DA998-313E-4955-88A3-B80A33FBCC87}">
      <dsp:nvSpPr>
        <dsp:cNvPr id="0" name=""/>
        <dsp:cNvSpPr/>
      </dsp:nvSpPr>
      <dsp:spPr>
        <a:xfrm>
          <a:off x="0" y="4987995"/>
          <a:ext cx="8928992" cy="11326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Следил за своим здоровьем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9066" y="4987995"/>
        <a:ext cx="7029925" cy="1132684"/>
      </dsp:txXfrm>
    </dsp:sp>
    <dsp:sp modelId="{21CF5038-14BE-45E5-95FD-A13ABC51E107}">
      <dsp:nvSpPr>
        <dsp:cNvPr id="0" name=""/>
        <dsp:cNvSpPr/>
      </dsp:nvSpPr>
      <dsp:spPr>
        <a:xfrm>
          <a:off x="283696" y="5097079"/>
          <a:ext cx="1444943" cy="906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F1778C-4741-427D-A3E8-AC370E733E0A}">
      <dsp:nvSpPr>
        <dsp:cNvPr id="0" name=""/>
        <dsp:cNvSpPr/>
      </dsp:nvSpPr>
      <dsp:spPr>
        <a:xfrm>
          <a:off x="7509377" y="3859563"/>
          <a:ext cx="91440" cy="4488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836"/>
              </a:lnTo>
              <a:lnTo>
                <a:pt x="45722" y="335836"/>
              </a:lnTo>
              <a:lnTo>
                <a:pt x="45722" y="4488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95216-8AC2-4E8C-85C9-FCC6C798E4AF}">
      <dsp:nvSpPr>
        <dsp:cNvPr id="0" name=""/>
        <dsp:cNvSpPr/>
      </dsp:nvSpPr>
      <dsp:spPr>
        <a:xfrm>
          <a:off x="7509377" y="2636938"/>
          <a:ext cx="91440" cy="448196"/>
        </a:xfrm>
        <a:custGeom>
          <a:avLst/>
          <a:gdLst/>
          <a:ahLst/>
          <a:cxnLst/>
          <a:rect l="0" t="0" r="0" b="0"/>
          <a:pathLst>
            <a:path>
              <a:moveTo>
                <a:pt x="94773" y="0"/>
              </a:moveTo>
              <a:lnTo>
                <a:pt x="94773" y="335216"/>
              </a:lnTo>
              <a:lnTo>
                <a:pt x="45720" y="335216"/>
              </a:lnTo>
              <a:lnTo>
                <a:pt x="45720" y="4481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918E1-F302-4B2E-8FDF-D983A5CAE688}">
      <dsp:nvSpPr>
        <dsp:cNvPr id="0" name=""/>
        <dsp:cNvSpPr/>
      </dsp:nvSpPr>
      <dsp:spPr>
        <a:xfrm>
          <a:off x="4494596" y="1493606"/>
          <a:ext cx="3109554" cy="368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923"/>
              </a:lnTo>
              <a:lnTo>
                <a:pt x="3109554" y="255923"/>
              </a:lnTo>
              <a:lnTo>
                <a:pt x="3109554" y="3689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C0FD9-5CC8-4B45-B589-731C8BBFFA1D}">
      <dsp:nvSpPr>
        <dsp:cNvPr id="0" name=""/>
        <dsp:cNvSpPr/>
      </dsp:nvSpPr>
      <dsp:spPr>
        <a:xfrm>
          <a:off x="4382699" y="5067528"/>
          <a:ext cx="91440" cy="6657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2746"/>
              </a:lnTo>
              <a:lnTo>
                <a:pt x="66245" y="552746"/>
              </a:lnTo>
              <a:lnTo>
                <a:pt x="66245" y="6657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B327B-4E2B-4DCA-AC88-DD00330B8D19}">
      <dsp:nvSpPr>
        <dsp:cNvPr id="0" name=""/>
        <dsp:cNvSpPr/>
      </dsp:nvSpPr>
      <dsp:spPr>
        <a:xfrm>
          <a:off x="4382113" y="3751847"/>
          <a:ext cx="91440" cy="54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272"/>
              </a:lnTo>
              <a:lnTo>
                <a:pt x="46305" y="428272"/>
              </a:lnTo>
              <a:lnTo>
                <a:pt x="46305" y="5412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73420-8CD3-430F-B2EF-D454CC9A65A8}">
      <dsp:nvSpPr>
        <dsp:cNvPr id="0" name=""/>
        <dsp:cNvSpPr/>
      </dsp:nvSpPr>
      <dsp:spPr>
        <a:xfrm>
          <a:off x="4382113" y="2626010"/>
          <a:ext cx="91440" cy="351408"/>
        </a:xfrm>
        <a:custGeom>
          <a:avLst/>
          <a:gdLst/>
          <a:ahLst/>
          <a:cxnLst/>
          <a:rect l="0" t="0" r="0" b="0"/>
          <a:pathLst>
            <a:path>
              <a:moveTo>
                <a:pt x="50817" y="0"/>
              </a:moveTo>
              <a:lnTo>
                <a:pt x="50817" y="238428"/>
              </a:lnTo>
              <a:lnTo>
                <a:pt x="45720" y="238428"/>
              </a:lnTo>
              <a:lnTo>
                <a:pt x="45720" y="3514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F12FC-9E52-48B5-B21D-749B1C95675A}">
      <dsp:nvSpPr>
        <dsp:cNvPr id="0" name=""/>
        <dsp:cNvSpPr/>
      </dsp:nvSpPr>
      <dsp:spPr>
        <a:xfrm>
          <a:off x="4387211" y="1493606"/>
          <a:ext cx="91440" cy="357975"/>
        </a:xfrm>
        <a:custGeom>
          <a:avLst/>
          <a:gdLst/>
          <a:ahLst/>
          <a:cxnLst/>
          <a:rect l="0" t="0" r="0" b="0"/>
          <a:pathLst>
            <a:path>
              <a:moveTo>
                <a:pt x="107384" y="0"/>
              </a:moveTo>
              <a:lnTo>
                <a:pt x="107384" y="244995"/>
              </a:lnTo>
              <a:lnTo>
                <a:pt x="45720" y="244995"/>
              </a:lnTo>
              <a:lnTo>
                <a:pt x="45720" y="3579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59788-8E53-4E4C-A59A-10E591D3647B}">
      <dsp:nvSpPr>
        <dsp:cNvPr id="0" name=""/>
        <dsp:cNvSpPr/>
      </dsp:nvSpPr>
      <dsp:spPr>
        <a:xfrm>
          <a:off x="1368310" y="3834913"/>
          <a:ext cx="91440" cy="448196"/>
        </a:xfrm>
        <a:custGeom>
          <a:avLst/>
          <a:gdLst/>
          <a:ahLst/>
          <a:cxnLst/>
          <a:rect l="0" t="0" r="0" b="0"/>
          <a:pathLst>
            <a:path>
              <a:moveTo>
                <a:pt x="50890" y="0"/>
              </a:moveTo>
              <a:lnTo>
                <a:pt x="50890" y="335216"/>
              </a:lnTo>
              <a:lnTo>
                <a:pt x="45720" y="335216"/>
              </a:lnTo>
              <a:lnTo>
                <a:pt x="45720" y="4481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DA6A0-644A-4449-8843-0620F6EBB059}">
      <dsp:nvSpPr>
        <dsp:cNvPr id="0" name=""/>
        <dsp:cNvSpPr/>
      </dsp:nvSpPr>
      <dsp:spPr>
        <a:xfrm>
          <a:off x="1373481" y="2636938"/>
          <a:ext cx="91440" cy="295371"/>
        </a:xfrm>
        <a:custGeom>
          <a:avLst/>
          <a:gdLst/>
          <a:ahLst/>
          <a:cxnLst/>
          <a:rect l="0" t="0" r="0" b="0"/>
          <a:pathLst>
            <a:path>
              <a:moveTo>
                <a:pt x="50159" y="0"/>
              </a:moveTo>
              <a:lnTo>
                <a:pt x="50159" y="182391"/>
              </a:lnTo>
              <a:lnTo>
                <a:pt x="45720" y="182391"/>
              </a:lnTo>
              <a:lnTo>
                <a:pt x="45720" y="2953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1C9D1-D01E-4CEC-8DE0-79C1EAA7EAEF}">
      <dsp:nvSpPr>
        <dsp:cNvPr id="0" name=""/>
        <dsp:cNvSpPr/>
      </dsp:nvSpPr>
      <dsp:spPr>
        <a:xfrm>
          <a:off x="1423640" y="1493606"/>
          <a:ext cx="3070955" cy="368902"/>
        </a:xfrm>
        <a:custGeom>
          <a:avLst/>
          <a:gdLst/>
          <a:ahLst/>
          <a:cxnLst/>
          <a:rect l="0" t="0" r="0" b="0"/>
          <a:pathLst>
            <a:path>
              <a:moveTo>
                <a:pt x="3070955" y="0"/>
              </a:moveTo>
              <a:lnTo>
                <a:pt x="3070955" y="255923"/>
              </a:lnTo>
              <a:lnTo>
                <a:pt x="0" y="255923"/>
              </a:lnTo>
              <a:lnTo>
                <a:pt x="0" y="3689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F2F81-DAA0-4EFC-8830-636DADDB34A3}">
      <dsp:nvSpPr>
        <dsp:cNvPr id="0" name=""/>
        <dsp:cNvSpPr/>
      </dsp:nvSpPr>
      <dsp:spPr>
        <a:xfrm>
          <a:off x="1037652" y="719178"/>
          <a:ext cx="6913888" cy="774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10499-685A-475B-9C42-BCAE9045BAB9}">
      <dsp:nvSpPr>
        <dsp:cNvPr id="0" name=""/>
        <dsp:cNvSpPr/>
      </dsp:nvSpPr>
      <dsp:spPr>
        <a:xfrm>
          <a:off x="1173160" y="847911"/>
          <a:ext cx="6913888" cy="774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Продуктивное чтение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73160" y="847911"/>
        <a:ext cx="6913888" cy="774428"/>
      </dsp:txXfrm>
    </dsp:sp>
    <dsp:sp modelId="{4AE2C46D-34A5-447F-BDF1-3DB1DA16CD1F}">
      <dsp:nvSpPr>
        <dsp:cNvPr id="0" name=""/>
        <dsp:cNvSpPr/>
      </dsp:nvSpPr>
      <dsp:spPr>
        <a:xfrm>
          <a:off x="100667" y="1862509"/>
          <a:ext cx="2645946" cy="7744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BB23F-7E7B-4252-B974-4A7C73266506}">
      <dsp:nvSpPr>
        <dsp:cNvPr id="0" name=""/>
        <dsp:cNvSpPr/>
      </dsp:nvSpPr>
      <dsp:spPr>
        <a:xfrm>
          <a:off x="236175" y="1991242"/>
          <a:ext cx="2645946" cy="774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Работа с текстом до чтения (антиципация)</a:t>
          </a:r>
          <a:endParaRPr lang="ru-RU" sz="1800" b="1" kern="1200" dirty="0">
            <a:effectLst/>
          </a:endParaRPr>
        </a:p>
      </dsp:txBody>
      <dsp:txXfrm>
        <a:off x="236175" y="1991242"/>
        <a:ext cx="2645946" cy="774428"/>
      </dsp:txXfrm>
    </dsp:sp>
    <dsp:sp modelId="{BEFAF040-2C7A-4466-A59C-5AE20EB3B737}">
      <dsp:nvSpPr>
        <dsp:cNvPr id="0" name=""/>
        <dsp:cNvSpPr/>
      </dsp:nvSpPr>
      <dsp:spPr>
        <a:xfrm>
          <a:off x="42219" y="2932309"/>
          <a:ext cx="2753964" cy="9026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1771A-6C08-4CDB-836E-979C36D6E8CB}">
      <dsp:nvSpPr>
        <dsp:cNvPr id="0" name=""/>
        <dsp:cNvSpPr/>
      </dsp:nvSpPr>
      <dsp:spPr>
        <a:xfrm>
          <a:off x="177727" y="3061041"/>
          <a:ext cx="2753964" cy="902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Цель:</a:t>
          </a:r>
          <a:r>
            <a:rPr lang="ru-RU" sz="1600" b="1" u="sng" kern="1200" dirty="0" smtClean="0">
              <a:effectLst/>
            </a:rPr>
            <a:t> </a:t>
          </a:r>
          <a:r>
            <a:rPr lang="ru-RU" sz="1600" b="1" kern="1200" dirty="0" smtClean="0">
              <a:effectLst/>
            </a:rPr>
            <a:t>развитие умения предугадать содержание текста по заглавию, иллюстрациям</a:t>
          </a:r>
          <a:endParaRPr lang="ru-RU" sz="1600" b="1" kern="1200" dirty="0">
            <a:effectLst/>
          </a:endParaRPr>
        </a:p>
      </dsp:txBody>
      <dsp:txXfrm>
        <a:off x="177727" y="3061041"/>
        <a:ext cx="2753964" cy="902603"/>
      </dsp:txXfrm>
    </dsp:sp>
    <dsp:sp modelId="{2C2200DA-1DD4-491E-9115-C295E7C5EBD1}">
      <dsp:nvSpPr>
        <dsp:cNvPr id="0" name=""/>
        <dsp:cNvSpPr/>
      </dsp:nvSpPr>
      <dsp:spPr>
        <a:xfrm>
          <a:off x="37048" y="4283109"/>
          <a:ext cx="2753964" cy="7744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D70B4-6EFF-4EB5-B164-88192899EAB0}">
      <dsp:nvSpPr>
        <dsp:cNvPr id="0" name=""/>
        <dsp:cNvSpPr/>
      </dsp:nvSpPr>
      <dsp:spPr>
        <a:xfrm>
          <a:off x="172556" y="4411842"/>
          <a:ext cx="2753964" cy="774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Регулятивные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Личностные УУД</a:t>
          </a:r>
          <a:endParaRPr lang="ru-RU" sz="1800" b="1" kern="1200" dirty="0">
            <a:effectLst/>
          </a:endParaRPr>
        </a:p>
      </dsp:txBody>
      <dsp:txXfrm>
        <a:off x="172556" y="4411842"/>
        <a:ext cx="2753964" cy="774428"/>
      </dsp:txXfrm>
    </dsp:sp>
    <dsp:sp modelId="{BEAE21B2-B963-4994-A56B-4529B6EC55A3}">
      <dsp:nvSpPr>
        <dsp:cNvPr id="0" name=""/>
        <dsp:cNvSpPr/>
      </dsp:nvSpPr>
      <dsp:spPr>
        <a:xfrm>
          <a:off x="3038649" y="1851582"/>
          <a:ext cx="2788563" cy="7744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3EB5F-7BCD-4E7B-B4E9-08D3BFCEA35D}">
      <dsp:nvSpPr>
        <dsp:cNvPr id="0" name=""/>
        <dsp:cNvSpPr/>
      </dsp:nvSpPr>
      <dsp:spPr>
        <a:xfrm>
          <a:off x="3174157" y="1980315"/>
          <a:ext cx="2788563" cy="774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Работа с текстом во время чтения (диалог с автором)</a:t>
          </a:r>
          <a:endParaRPr lang="ru-RU" sz="1800" b="1" kern="1200" dirty="0">
            <a:effectLst/>
          </a:endParaRPr>
        </a:p>
      </dsp:txBody>
      <dsp:txXfrm>
        <a:off x="3174157" y="1980315"/>
        <a:ext cx="2788563" cy="774428"/>
      </dsp:txXfrm>
    </dsp:sp>
    <dsp:sp modelId="{0763F0AF-0391-40FC-94A0-24B7259B1A6F}">
      <dsp:nvSpPr>
        <dsp:cNvPr id="0" name=""/>
        <dsp:cNvSpPr/>
      </dsp:nvSpPr>
      <dsp:spPr>
        <a:xfrm>
          <a:off x="3030929" y="2977419"/>
          <a:ext cx="2793807" cy="7744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49AE1-5F80-4904-96FF-4CFF413CF3EF}">
      <dsp:nvSpPr>
        <dsp:cNvPr id="0" name=""/>
        <dsp:cNvSpPr/>
      </dsp:nvSpPr>
      <dsp:spPr>
        <a:xfrm>
          <a:off x="3166437" y="3106152"/>
          <a:ext cx="2793807" cy="774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Цель: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smtClean="0">
              <a:effectLst/>
            </a:rPr>
            <a:t>достижение понимания текста на уровне его содержания </a:t>
          </a:r>
          <a:endParaRPr lang="ru-RU" sz="1800" b="1" kern="1200" dirty="0">
            <a:effectLst/>
          </a:endParaRPr>
        </a:p>
      </dsp:txBody>
      <dsp:txXfrm>
        <a:off x="3166437" y="3106152"/>
        <a:ext cx="2793807" cy="774428"/>
      </dsp:txXfrm>
    </dsp:sp>
    <dsp:sp modelId="{A65C7F7C-394B-4274-BE36-9F2FE40F8083}">
      <dsp:nvSpPr>
        <dsp:cNvPr id="0" name=""/>
        <dsp:cNvSpPr/>
      </dsp:nvSpPr>
      <dsp:spPr>
        <a:xfrm>
          <a:off x="3059833" y="4293099"/>
          <a:ext cx="2737170" cy="7744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21B1D-1F8A-4204-9480-08432758E7F3}">
      <dsp:nvSpPr>
        <dsp:cNvPr id="0" name=""/>
        <dsp:cNvSpPr/>
      </dsp:nvSpPr>
      <dsp:spPr>
        <a:xfrm>
          <a:off x="3195341" y="4421832"/>
          <a:ext cx="2737170" cy="774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Познавательные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Личностные УУД</a:t>
          </a:r>
          <a:endParaRPr lang="ru-RU" sz="1800" b="1" kern="1200" dirty="0">
            <a:effectLst/>
          </a:endParaRPr>
        </a:p>
      </dsp:txBody>
      <dsp:txXfrm>
        <a:off x="3195341" y="4421832"/>
        <a:ext cx="2737170" cy="774428"/>
      </dsp:txXfrm>
    </dsp:sp>
    <dsp:sp modelId="{18AA5123-C40C-4C4F-B134-939FD05F0F31}">
      <dsp:nvSpPr>
        <dsp:cNvPr id="0" name=""/>
        <dsp:cNvSpPr/>
      </dsp:nvSpPr>
      <dsp:spPr>
        <a:xfrm>
          <a:off x="1475658" y="5733253"/>
          <a:ext cx="5946572" cy="7744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77571-4C96-410D-8FD6-ADAF2204775F}">
      <dsp:nvSpPr>
        <dsp:cNvPr id="0" name=""/>
        <dsp:cNvSpPr/>
      </dsp:nvSpPr>
      <dsp:spPr>
        <a:xfrm>
          <a:off x="1611166" y="5861986"/>
          <a:ext cx="5946572" cy="774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типа правильной читательской деятельности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1166" y="5861986"/>
        <a:ext cx="5946572" cy="774428"/>
      </dsp:txXfrm>
    </dsp:sp>
    <dsp:sp modelId="{2475A4DF-95AB-4C6B-86D7-54AA4052B53B}">
      <dsp:nvSpPr>
        <dsp:cNvPr id="0" name=""/>
        <dsp:cNvSpPr/>
      </dsp:nvSpPr>
      <dsp:spPr>
        <a:xfrm>
          <a:off x="6224064" y="1862509"/>
          <a:ext cx="2760172" cy="7744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B99EB-107B-48C0-9C1F-70255AB632A6}">
      <dsp:nvSpPr>
        <dsp:cNvPr id="0" name=""/>
        <dsp:cNvSpPr/>
      </dsp:nvSpPr>
      <dsp:spPr>
        <a:xfrm>
          <a:off x="6359572" y="1991242"/>
          <a:ext cx="2760172" cy="774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Работа с текстом после чтения (творческая работа)</a:t>
          </a:r>
          <a:endParaRPr lang="ru-RU" sz="1800" b="1" kern="1200" dirty="0">
            <a:effectLst/>
          </a:endParaRPr>
        </a:p>
      </dsp:txBody>
      <dsp:txXfrm>
        <a:off x="6359572" y="1991242"/>
        <a:ext cx="2760172" cy="774428"/>
      </dsp:txXfrm>
    </dsp:sp>
    <dsp:sp modelId="{2FE7D009-DFCD-4464-B273-7EE37076F1E6}">
      <dsp:nvSpPr>
        <dsp:cNvPr id="0" name=""/>
        <dsp:cNvSpPr/>
      </dsp:nvSpPr>
      <dsp:spPr>
        <a:xfrm>
          <a:off x="6101702" y="3085134"/>
          <a:ext cx="2906789" cy="7744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E0A37-5176-4250-BD11-631C28CB63C3}">
      <dsp:nvSpPr>
        <dsp:cNvPr id="0" name=""/>
        <dsp:cNvSpPr/>
      </dsp:nvSpPr>
      <dsp:spPr>
        <a:xfrm>
          <a:off x="6237210" y="3213867"/>
          <a:ext cx="2906789" cy="774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Цель:</a:t>
          </a:r>
          <a:r>
            <a:rPr lang="ru-RU" sz="1800" b="1" u="sng" kern="1200" dirty="0" smtClean="0">
              <a:effectLst/>
            </a:rPr>
            <a:t> </a:t>
          </a:r>
          <a:r>
            <a:rPr lang="ru-RU" sz="1800" b="1" kern="1200" dirty="0" smtClean="0">
              <a:effectLst/>
            </a:rPr>
            <a:t>достижение понимания основной мысли автора</a:t>
          </a:r>
          <a:endParaRPr lang="ru-RU" sz="1800" b="1" kern="1200" dirty="0">
            <a:effectLst/>
          </a:endParaRPr>
        </a:p>
      </dsp:txBody>
      <dsp:txXfrm>
        <a:off x="6237210" y="3213867"/>
        <a:ext cx="2906789" cy="774428"/>
      </dsp:txXfrm>
    </dsp:sp>
    <dsp:sp modelId="{14B2BB81-8CFF-464B-B53B-DCF31570C063}">
      <dsp:nvSpPr>
        <dsp:cNvPr id="0" name=""/>
        <dsp:cNvSpPr/>
      </dsp:nvSpPr>
      <dsp:spPr>
        <a:xfrm>
          <a:off x="6101711" y="4308379"/>
          <a:ext cx="2906776" cy="7744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FCB03-6A0F-4CC3-9822-5071DDB3A212}">
      <dsp:nvSpPr>
        <dsp:cNvPr id="0" name=""/>
        <dsp:cNvSpPr/>
      </dsp:nvSpPr>
      <dsp:spPr>
        <a:xfrm>
          <a:off x="6237219" y="4437111"/>
          <a:ext cx="2906776" cy="774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Коммуникативные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Личностные УУД</a:t>
          </a:r>
          <a:endParaRPr lang="ru-RU" sz="1800" b="1" kern="1200" dirty="0">
            <a:effectLst/>
          </a:endParaRPr>
        </a:p>
      </dsp:txBody>
      <dsp:txXfrm>
        <a:off x="6237219" y="4437111"/>
        <a:ext cx="2906776" cy="774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A4590-D65E-4128-A1DD-16619685C62B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44522-CF17-4620-B2EC-53248519B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16EE-4177-4395-AB56-5EF61CF37BE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1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E76E-6FEF-4B59-B277-53276088858A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B0F7-3C63-474D-A888-6BF7CAA7A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E76E-6FEF-4B59-B277-53276088858A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B0F7-3C63-474D-A888-6BF7CAA7A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E76E-6FEF-4B59-B277-53276088858A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B0F7-3C63-474D-A888-6BF7CAA7A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E76E-6FEF-4B59-B277-53276088858A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B0F7-3C63-474D-A888-6BF7CAA7A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E76E-6FEF-4B59-B277-53276088858A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B0F7-3C63-474D-A888-6BF7CAA7A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E76E-6FEF-4B59-B277-53276088858A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B0F7-3C63-474D-A888-6BF7CAA7A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E76E-6FEF-4B59-B277-53276088858A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B0F7-3C63-474D-A888-6BF7CAA7A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E76E-6FEF-4B59-B277-53276088858A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B0F7-3C63-474D-A888-6BF7CAA7A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E76E-6FEF-4B59-B277-53276088858A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B0F7-3C63-474D-A888-6BF7CAA7A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E76E-6FEF-4B59-B277-53276088858A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B0F7-3C63-474D-A888-6BF7CAA7A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E76E-6FEF-4B59-B277-53276088858A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B0F7-3C63-474D-A888-6BF7CAA7A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CE76E-6FEF-4B59-B277-53276088858A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5B0F7-3C63-474D-A888-6BF7CAA7A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1%83%D0%BB%D1%8C%D1%81%D0%BA%D0%B0%D1%8F_%D0%B3%D1%83%D0%B1%D0%B5%D1%80%D0%BD%D0%B8%D1%8F" TargetMode="External"/><Relationship Id="rId2" Type="http://schemas.openxmlformats.org/officeDocument/2006/relationships/hyperlink" Target="https://ru.wikipedia.org/wiki/%D0%A7%D0%B5%D1%80%D0%BD%D1%8C_(%D0%A2%D1%83%D0%BB%D1%8C%D1%81%D0%BA%D0%B0%D1%8F_%D0%BE%D0%B1%D0%BB%D0%B0%D1%81%D1%82%D1%8C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ru.wikipedia.org/wiki/%D0%9C%D0%BE%D1%81%D0%BA%D0%BE%D0%B2%D1%81%D0%BA%D0%B8%D0%B9_%D0%B7%D0%BE%D0%BE%D1%82%D0%B5%D1%85%D0%BD%D0%B8%D1%87%D0%B5%D1%81%D0%BA%D0%B8%D0%B9_%D0%B8%D0%BD%D1%81%D1%82%D0%B8%D1%82%D1%83%D1%8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8497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766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Самооценка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22918108"/>
              </p:ext>
            </p:extLst>
          </p:nvPr>
        </p:nvGraphicFramePr>
        <p:xfrm>
          <a:off x="179512" y="548680"/>
          <a:ext cx="892899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анализа урока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1547664" y="5195292"/>
            <a:ext cx="1512168" cy="5379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993110" y="5195292"/>
            <a:ext cx="1512168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79441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нига &amp;quot;Друзьям природы&amp;quot; - купить в интернет-магазине OZON с быстр..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596" y="276775"/>
            <a:ext cx="23526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ткрытка (плейкаст) &amp;quot;Природа так разнообразна&amp;quot; Скребицкий Г.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0648"/>
            <a:ext cx="244827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d6806cc38eb4c9f77b1516524e4b1a7d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0648"/>
            <a:ext cx="2324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cdn1.ozone.ru/multimedia/10059549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429000"/>
            <a:ext cx="2376264" cy="324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ребицкий Г. Лесной голосок.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5229" y="3469395"/>
            <a:ext cx="2308900" cy="317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Lesnye puteshestvenniki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471919"/>
            <a:ext cx="2448272" cy="31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Георгий Алексеевич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Скребицкий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Митины друзья</a:t>
            </a:r>
          </a:p>
        </p:txBody>
      </p:sp>
      <p:pic>
        <p:nvPicPr>
          <p:cNvPr id="4" name="Рисунок 3" descr="Скребицкий | Книги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92896"/>
            <a:ext cx="3312368" cy="374441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Цели урока: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знакомимся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 анализируем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новое произведение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Скребицкого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работаем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над формированием типа правильной читательской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развиваем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технику чтения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и не забываем следить за своим 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здоровьем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6421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Словарная работа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7211144" cy="3705275"/>
          </a:xfrm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/>
              <a:t>«Один миг- и лоси уже мчались прочь, ломая ледяную кору наста, увязая по колена в глубоком снегу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наст</a:t>
            </a:r>
            <a:r>
              <a:rPr lang="ru-RU" dirty="0"/>
              <a:t>, плетень, лесная сторожка, настигали, </a:t>
            </a:r>
            <a:r>
              <a:rPr lang="ru-RU" dirty="0" smtClean="0"/>
              <a:t>отшатнулся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Толкование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непонятных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слов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смотрим в толковом словаре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s://img1.wbstatic.net/big/new/3180000/3184989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933056"/>
            <a:ext cx="1661170" cy="232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my-bookshop.ru/image/10145597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9"/>
            <a:ext cx="163219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301" y="-212066"/>
            <a:ext cx="4989240" cy="184086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Зарядка для глаз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8712"/>
            <a:ext cx="8045881" cy="4676672"/>
          </a:xfrm>
          <a:prstGeom prst="rect">
            <a:avLst/>
          </a:prstGeo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5782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2553559" cy="1595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2.infourok.ru/uploads/ex/0526/0008b7b5-bc7d9c99/img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3384"/>
            <a:ext cx="7272809" cy="52227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82188" y="440676"/>
            <a:ext cx="6892644" cy="6228684"/>
          </a:xfrm>
          <a:ln w="76200">
            <a:solidFill>
              <a:schemeClr val="bg2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/>
              <a:t>Георгий </a:t>
            </a:r>
            <a:r>
              <a:rPr lang="ru-RU" dirty="0" err="1"/>
              <a:t>Скребицкий</a:t>
            </a:r>
            <a:r>
              <a:rPr lang="ru-RU" dirty="0"/>
              <a:t> родился в Москве, в семье врача. Его детские годы прошли в провинциальном городке </a:t>
            </a:r>
            <a:r>
              <a:rPr lang="ru-RU" u="sng" dirty="0">
                <a:hlinkClick r:id="rId2" tooltip="Чернь (Тульская область)"/>
              </a:rPr>
              <a:t>Чернь</a:t>
            </a:r>
            <a:r>
              <a:rPr lang="ru-RU" dirty="0"/>
              <a:t> </a:t>
            </a:r>
            <a:r>
              <a:rPr lang="ru-RU" u="sng" dirty="0">
                <a:hlinkClick r:id="rId3" tooltip="Тульская губерния"/>
              </a:rPr>
              <a:t>Тульской губернии</a:t>
            </a:r>
            <a:r>
              <a:rPr lang="ru-RU" dirty="0"/>
              <a:t>, и детские впечатления от  природы этих мест навсегда остались в памяти будущего </a:t>
            </a:r>
            <a:r>
              <a:rPr lang="ru-RU" dirty="0" smtClean="0"/>
              <a:t>писателя</a:t>
            </a:r>
          </a:p>
          <a:p>
            <a:endParaRPr lang="ru-RU" dirty="0"/>
          </a:p>
          <a:p>
            <a:r>
              <a:rPr lang="ru-RU" dirty="0"/>
              <a:t>В  Москве  в 1925 году заканчивает литературное отделение в Институте слова. Затем поступает на факультет охотоведения и звероводства в </a:t>
            </a:r>
            <a:r>
              <a:rPr lang="ru-RU" u="sng" dirty="0">
                <a:hlinkClick r:id="rId4" tooltip="Московский зоотехнический институт"/>
              </a:rPr>
              <a:t>Московский высший зоотехнический институт</a:t>
            </a:r>
            <a:r>
              <a:rPr lang="ru-RU" dirty="0"/>
              <a:t>, чтобы досконально изучить с детства близкий ему мир природы и </a:t>
            </a:r>
            <a:r>
              <a:rPr lang="ru-RU" dirty="0" smtClean="0"/>
              <a:t>животных</a:t>
            </a:r>
          </a:p>
          <a:p>
            <a:endParaRPr lang="ru-RU" dirty="0" smtClean="0"/>
          </a:p>
          <a:p>
            <a:r>
              <a:rPr lang="ru-RU" dirty="0"/>
              <a:t>Однако не научная карьера натуралиста-исследователя, а литературное творчество становится с конца 1930-х годов главным делом в жизни Георгия </a:t>
            </a:r>
            <a:r>
              <a:rPr lang="ru-RU" dirty="0" err="1" smtClean="0"/>
              <a:t>Скребицкого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Всего у автора издано 30 сборников с </a:t>
            </a:r>
            <a:r>
              <a:rPr lang="ru-RU" dirty="0" smtClean="0"/>
              <a:t>рассказами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Скребицкий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628800"/>
            <a:ext cx="2088232" cy="3096344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11560" y="404665"/>
            <a:ext cx="6400800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:«0 или 1»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Игра: «Вопрос однокласснику» </a:t>
            </a:r>
          </a:p>
          <a:p>
            <a:endParaRPr lang="ru-RU" sz="5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stihi.ru/pics/2013/11/10/6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816424" cy="3816424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thumbs.dreamstime.com/z/drzewny-rolina-wizerunek-pojcie-sia-414129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03" r="21203"/>
          <a:stretch/>
        </p:blipFill>
        <p:spPr bwMode="auto">
          <a:xfrm flipH="1">
            <a:off x="4788024" y="1772816"/>
            <a:ext cx="3744416" cy="4744716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9655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201</Words>
  <Application>Microsoft Office PowerPoint</Application>
  <PresentationFormat>Экран (4:3)</PresentationFormat>
  <Paragraphs>44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Георгий Алексеевич  Скребицкий</vt:lpstr>
      <vt:lpstr>Цели урока:</vt:lpstr>
      <vt:lpstr>Словарная работа</vt:lpstr>
      <vt:lpstr>Зарядка для глаз</vt:lpstr>
      <vt:lpstr>Слайд 7</vt:lpstr>
      <vt:lpstr>Слайд 8</vt:lpstr>
      <vt:lpstr>Слайд 9</vt:lpstr>
      <vt:lpstr>Самооценка </vt:lpstr>
      <vt:lpstr>Схема анализа урока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</cp:revision>
  <dcterms:created xsi:type="dcterms:W3CDTF">2019-12-01T19:44:52Z</dcterms:created>
  <dcterms:modified xsi:type="dcterms:W3CDTF">2019-12-01T21:18:18Z</dcterms:modified>
</cp:coreProperties>
</file>