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72" r:id="rId10"/>
    <p:sldId id="273" r:id="rId11"/>
    <p:sldId id="263" r:id="rId12"/>
    <p:sldId id="274" r:id="rId13"/>
    <p:sldId id="264" r:id="rId14"/>
    <p:sldId id="265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3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046EC-1441-4CA9-8303-26A1E86272B6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FF207-814F-4F50-86C3-D19B438693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FF207-814F-4F50-86C3-D19B438693F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PBxgZcuaiZ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77105"/>
            <a:ext cx="9144000" cy="5880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4293096"/>
            <a:ext cx="6480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Лето – время приключений!</a:t>
            </a:r>
          </a:p>
          <a:p>
            <a:pPr algn="ctr"/>
            <a:r>
              <a:rPr lang="ru-RU" sz="4000" b="1" dirty="0" smtClean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Лето – время развлечений!</a:t>
            </a:r>
          </a:p>
          <a:p>
            <a:pPr algn="ctr"/>
            <a:r>
              <a:rPr lang="ru-RU" sz="4000" b="1" dirty="0" smtClean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Время зря мы не теряли, развлекаясь - познавали!</a:t>
            </a:r>
            <a:endParaRPr lang="ru-RU" sz="4000" b="1" dirty="0">
              <a:ln w="28575">
                <a:solidFill>
                  <a:srgbClr val="7030A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 descr="1636579255_20-papik-pro-p-solntse-risunok-bez-fona-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6631"/>
            <a:ext cx="1152128" cy="1059957"/>
          </a:xfrm>
          <a:prstGeom prst="rect">
            <a:avLst/>
          </a:prstGeom>
        </p:spPr>
      </p:pic>
      <p:pic>
        <p:nvPicPr>
          <p:cNvPr id="9" name="Рисунок 8" descr="Colorful-Abstract-PNG-Fi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876913">
            <a:off x="5549088" y="186352"/>
            <a:ext cx="643976" cy="611778"/>
          </a:xfrm>
          <a:prstGeom prst="rect">
            <a:avLst/>
          </a:prstGeom>
        </p:spPr>
      </p:pic>
      <p:pic>
        <p:nvPicPr>
          <p:cNvPr id="10" name="Рисунок 9" descr="1639193325_2-papik-pro-p-babochki-klipart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498482">
            <a:off x="2378509" y="244697"/>
            <a:ext cx="606773" cy="548118"/>
          </a:xfrm>
          <a:prstGeom prst="rect">
            <a:avLst/>
          </a:prstGeom>
        </p:spPr>
      </p:pic>
      <p:pic>
        <p:nvPicPr>
          <p:cNvPr id="13" name="Рисунок 12" descr="1639193330_6-papik-pro-p-babochki-klipart-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579535">
            <a:off x="8273565" y="1040656"/>
            <a:ext cx="695928" cy="5381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2974652_1-phonoteka-org-p-fon-dlya-prezentatsii-po-pdd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  <p:pic>
        <p:nvPicPr>
          <p:cNvPr id="3" name="Рисунок 2" descr="IMG-20220624-WA0049.jpg"/>
          <p:cNvPicPr>
            <a:picLocks noChangeAspect="1"/>
          </p:cNvPicPr>
          <p:nvPr/>
        </p:nvPicPr>
        <p:blipFill>
          <a:blip r:embed="rId3" cstate="print"/>
          <a:srcRect t="29000" r="12201" b="9051"/>
          <a:stretch>
            <a:fillRect/>
          </a:stretch>
        </p:blipFill>
        <p:spPr>
          <a:xfrm>
            <a:off x="2627784" y="3717032"/>
            <a:ext cx="2678962" cy="25202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 descr="IMG-20220624-WA0054.jpg"/>
          <p:cNvPicPr>
            <a:picLocks noChangeAspect="1"/>
          </p:cNvPicPr>
          <p:nvPr/>
        </p:nvPicPr>
        <p:blipFill>
          <a:blip r:embed="rId4" cstate="print"/>
          <a:srcRect b="4851"/>
          <a:stretch>
            <a:fillRect/>
          </a:stretch>
        </p:blipFill>
        <p:spPr>
          <a:xfrm>
            <a:off x="5652119" y="3212976"/>
            <a:ext cx="2433023" cy="3086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IMG_20220624_102442.jpg"/>
          <p:cNvPicPr>
            <a:picLocks noChangeAspect="1"/>
          </p:cNvPicPr>
          <p:nvPr/>
        </p:nvPicPr>
        <p:blipFill>
          <a:blip r:embed="rId5" cstate="print"/>
          <a:srcRect l="12945" t="29000" r="26348" b="15350"/>
          <a:stretch>
            <a:fillRect/>
          </a:stretch>
        </p:blipFill>
        <p:spPr>
          <a:xfrm>
            <a:off x="3851920" y="548680"/>
            <a:ext cx="3816424" cy="2626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IMG-20220624-WA0040.jpg"/>
          <p:cNvPicPr>
            <a:picLocks noChangeAspect="1"/>
          </p:cNvPicPr>
          <p:nvPr/>
        </p:nvPicPr>
        <p:blipFill>
          <a:blip r:embed="rId6" cstate="print"/>
          <a:srcRect l="1001" t="5901" b="11151"/>
          <a:stretch>
            <a:fillRect/>
          </a:stretch>
        </p:blipFill>
        <p:spPr>
          <a:xfrm>
            <a:off x="971600" y="548680"/>
            <a:ext cx="2736304" cy="30568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0906263_5-p-sportivnii-fon-dlya-teksta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3928" y="476672"/>
            <a:ext cx="511256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 июля</a:t>
            </a:r>
          </a:p>
          <a:p>
            <a:pPr algn="ctr"/>
            <a:r>
              <a:rPr lang="ru-RU" sz="1400" dirty="0" smtClean="0"/>
              <a:t>Состоялось спортивное развлечение «Весёлые старты!» в котором приняли участие дети на нашей группы и группы № 5.</a:t>
            </a:r>
          </a:p>
          <a:p>
            <a:pPr algn="ctr"/>
            <a:r>
              <a:rPr lang="ru-RU" sz="1400" dirty="0" smtClean="0"/>
              <a:t>Юным спортсменам представилась возможность соревноваться в разнообразных конкурсах и эстафетах, проявить находчивость, ловкость, а так же эрудицию и смекалку, отгадывая сложные, но очень интересные загадки на спортивную тематику. В перерывах между играми-эстафетами дети с большим интересом выполняли комплексы упражнений под весёлую музыку! По итогам </a:t>
            </a:r>
            <a:r>
              <a:rPr lang="ru-RU" sz="1400" smtClean="0"/>
              <a:t>соревнований, победила </a:t>
            </a:r>
            <a:r>
              <a:rPr lang="ru-RU" sz="1400" dirty="0" smtClean="0"/>
              <a:t>ДРУЖБА! Дети получили заряд бодрости, веселья, хорошего настроения, призы! </a:t>
            </a:r>
            <a:endParaRPr lang="ru-RU" sz="1400" dirty="0"/>
          </a:p>
        </p:txBody>
      </p:sp>
      <p:pic>
        <p:nvPicPr>
          <p:cNvPr id="11" name="Рисунок 10" descr="IMG_20220701_143746.jpg"/>
          <p:cNvPicPr>
            <a:picLocks noChangeAspect="1"/>
          </p:cNvPicPr>
          <p:nvPr/>
        </p:nvPicPr>
        <p:blipFill>
          <a:blip r:embed="rId3" cstate="print"/>
          <a:srcRect l="2880" t="31204" r="5498" b="15350"/>
          <a:stretch>
            <a:fillRect/>
          </a:stretch>
        </p:blipFill>
        <p:spPr>
          <a:xfrm>
            <a:off x="4427984" y="3284984"/>
            <a:ext cx="4586356" cy="32629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IMG_20220701_144256.jpg"/>
          <p:cNvPicPr>
            <a:picLocks noChangeAspect="1"/>
          </p:cNvPicPr>
          <p:nvPr/>
        </p:nvPicPr>
        <p:blipFill>
          <a:blip r:embed="rId4" cstate="print"/>
          <a:srcRect l="33246" t="37888" r="22077" b="18500"/>
          <a:stretch>
            <a:fillRect/>
          </a:stretch>
        </p:blipFill>
        <p:spPr>
          <a:xfrm>
            <a:off x="1691680" y="404664"/>
            <a:ext cx="2108149" cy="27363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IMG_20220701_102129.jpg"/>
          <p:cNvPicPr>
            <a:picLocks noChangeAspect="1"/>
          </p:cNvPicPr>
          <p:nvPr/>
        </p:nvPicPr>
        <p:blipFill>
          <a:blip r:embed="rId5" cstate="print"/>
          <a:srcRect l="24829" t="9051" r="16439" b="22700"/>
          <a:stretch>
            <a:fillRect/>
          </a:stretch>
        </p:blipFill>
        <p:spPr>
          <a:xfrm>
            <a:off x="2051720" y="3284984"/>
            <a:ext cx="2160240" cy="32712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906263_5-p-sportivnii-fon-dlya-teksta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20701_144134.jpg"/>
          <p:cNvPicPr>
            <a:picLocks noChangeAspect="1"/>
          </p:cNvPicPr>
          <p:nvPr/>
        </p:nvPicPr>
        <p:blipFill>
          <a:blip r:embed="rId3" cstate="print"/>
          <a:srcRect l="17368" t="10155" r="3181" b="15350"/>
          <a:stretch>
            <a:fillRect/>
          </a:stretch>
        </p:blipFill>
        <p:spPr>
          <a:xfrm>
            <a:off x="6300192" y="3573016"/>
            <a:ext cx="2417930" cy="30633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IMG_20220701_144228.jpg"/>
          <p:cNvPicPr>
            <a:picLocks noChangeAspect="1"/>
          </p:cNvPicPr>
          <p:nvPr/>
        </p:nvPicPr>
        <p:blipFill>
          <a:blip r:embed="rId4" cstate="print"/>
          <a:srcRect l="5586" t="23750" r="8198" b="17451"/>
          <a:stretch>
            <a:fillRect/>
          </a:stretch>
        </p:blipFill>
        <p:spPr>
          <a:xfrm>
            <a:off x="4932040" y="188640"/>
            <a:ext cx="3782992" cy="32098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IMG_20220701_143714.jpg"/>
          <p:cNvPicPr>
            <a:picLocks noChangeAspect="1"/>
          </p:cNvPicPr>
          <p:nvPr/>
        </p:nvPicPr>
        <p:blipFill>
          <a:blip r:embed="rId5" cstate="print"/>
          <a:srcRect l="4650" t="15750" r="6991" b="39101"/>
          <a:stretch>
            <a:fillRect/>
          </a:stretch>
        </p:blipFill>
        <p:spPr>
          <a:xfrm>
            <a:off x="2195736" y="3645024"/>
            <a:ext cx="3888432" cy="29333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 descr="IMG_20220701_143935.jpg"/>
          <p:cNvPicPr>
            <a:picLocks noChangeAspect="1"/>
          </p:cNvPicPr>
          <p:nvPr/>
        </p:nvPicPr>
        <p:blipFill>
          <a:blip r:embed="rId6" cstate="print"/>
          <a:srcRect l="15976" t="21651" r="8813" b="19550"/>
          <a:stretch>
            <a:fillRect/>
          </a:stretch>
        </p:blipFill>
        <p:spPr>
          <a:xfrm>
            <a:off x="2195736" y="188639"/>
            <a:ext cx="2394266" cy="31923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906263_5-p-sportivnii-fon-dlya-teksta-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220701_144621.jpg"/>
          <p:cNvPicPr>
            <a:picLocks noChangeAspect="1"/>
          </p:cNvPicPr>
          <p:nvPr/>
        </p:nvPicPr>
        <p:blipFill>
          <a:blip r:embed="rId4" cstate="print"/>
          <a:srcRect l="5976" t="27950" r="10236" b="26900"/>
          <a:stretch>
            <a:fillRect/>
          </a:stretch>
        </p:blipFill>
        <p:spPr>
          <a:xfrm>
            <a:off x="1907704" y="332656"/>
            <a:ext cx="4464496" cy="3253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IMG_20220701_143816.jpg"/>
          <p:cNvPicPr>
            <a:picLocks noChangeAspect="1"/>
          </p:cNvPicPr>
          <p:nvPr/>
        </p:nvPicPr>
        <p:blipFill>
          <a:blip r:embed="rId5" cstate="print"/>
          <a:srcRect l="5908" t="14301" r="7330" b="23750"/>
          <a:stretch>
            <a:fillRect/>
          </a:stretch>
        </p:blipFill>
        <p:spPr>
          <a:xfrm>
            <a:off x="1907704" y="3789040"/>
            <a:ext cx="2977958" cy="288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 descr="IMG_20220701_144722.jpg"/>
          <p:cNvPicPr>
            <a:picLocks noChangeAspect="1"/>
          </p:cNvPicPr>
          <p:nvPr/>
        </p:nvPicPr>
        <p:blipFill>
          <a:blip r:embed="rId6" cstate="print"/>
          <a:srcRect t="38451" r="6690" b="23750"/>
          <a:stretch>
            <a:fillRect/>
          </a:stretch>
        </p:blipFill>
        <p:spPr>
          <a:xfrm>
            <a:off x="5004048" y="3861048"/>
            <a:ext cx="3998976" cy="2604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IMG_20220701_144358.jpg"/>
          <p:cNvPicPr>
            <a:picLocks noChangeAspect="1"/>
          </p:cNvPicPr>
          <p:nvPr/>
        </p:nvPicPr>
        <p:blipFill>
          <a:blip r:embed="rId7" cstate="print"/>
          <a:srcRect l="10713" t="20565" r="26969" b="8651"/>
          <a:stretch>
            <a:fillRect/>
          </a:stretch>
        </p:blipFill>
        <p:spPr>
          <a:xfrm>
            <a:off x="6660232" y="476672"/>
            <a:ext cx="2065359" cy="30268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906263_5-p-sportivnii-fon-dlya-teksta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220701_103220.jpg"/>
          <p:cNvPicPr>
            <a:picLocks noChangeAspect="1"/>
          </p:cNvPicPr>
          <p:nvPr/>
        </p:nvPicPr>
        <p:blipFill>
          <a:blip r:embed="rId3" cstate="print"/>
          <a:srcRect l="21618" t="16400" r="5061" b="11151"/>
          <a:stretch>
            <a:fillRect/>
          </a:stretch>
        </p:blipFill>
        <p:spPr>
          <a:xfrm>
            <a:off x="5436096" y="4221088"/>
            <a:ext cx="3290452" cy="24413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 descr="IMG_20220701_103224.jpg"/>
          <p:cNvPicPr>
            <a:picLocks noChangeAspect="1"/>
          </p:cNvPicPr>
          <p:nvPr/>
        </p:nvPicPr>
        <p:blipFill>
          <a:blip r:embed="rId4" cstate="print"/>
          <a:srcRect l="11369" t="27950" r="34232" b="14301"/>
          <a:stretch>
            <a:fillRect/>
          </a:stretch>
        </p:blipFill>
        <p:spPr>
          <a:xfrm>
            <a:off x="1259632" y="4293096"/>
            <a:ext cx="3016480" cy="24044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IMG_20220701_144840.jpg"/>
          <p:cNvPicPr>
            <a:picLocks noChangeAspect="1"/>
          </p:cNvPicPr>
          <p:nvPr/>
        </p:nvPicPr>
        <p:blipFill>
          <a:blip r:embed="rId5" cstate="print"/>
          <a:srcRect l="34917" t="20483" b="19932"/>
          <a:stretch>
            <a:fillRect/>
          </a:stretch>
        </p:blipFill>
        <p:spPr>
          <a:xfrm>
            <a:off x="5652120" y="188640"/>
            <a:ext cx="3314626" cy="22322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IMG_20220701_103230.jpg"/>
          <p:cNvPicPr>
            <a:picLocks noChangeAspect="1"/>
          </p:cNvPicPr>
          <p:nvPr/>
        </p:nvPicPr>
        <p:blipFill>
          <a:blip r:embed="rId6" cstate="print"/>
          <a:srcRect l="14522" t="20600" r="11369" b="2751"/>
          <a:stretch>
            <a:fillRect/>
          </a:stretch>
        </p:blipFill>
        <p:spPr>
          <a:xfrm>
            <a:off x="899592" y="260648"/>
            <a:ext cx="2880320" cy="22368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IMG_20220701_144935.jpg"/>
          <p:cNvPicPr>
            <a:picLocks noChangeAspect="1"/>
          </p:cNvPicPr>
          <p:nvPr/>
        </p:nvPicPr>
        <p:blipFill>
          <a:blip r:embed="rId7" cstate="print"/>
          <a:srcRect l="3538" t="13104" b="3042"/>
          <a:stretch>
            <a:fillRect/>
          </a:stretch>
        </p:blipFill>
        <p:spPr>
          <a:xfrm>
            <a:off x="2771800" y="2204864"/>
            <a:ext cx="3600400" cy="220445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906263_5-p-sportivnii-fon-dlya-teksta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20701_143444.jpg"/>
          <p:cNvPicPr>
            <a:picLocks noChangeAspect="1"/>
          </p:cNvPicPr>
          <p:nvPr/>
        </p:nvPicPr>
        <p:blipFill>
          <a:blip r:embed="rId3" cstate="print"/>
          <a:srcRect l="1963" t="11810" r="4326" b="1989"/>
          <a:stretch>
            <a:fillRect/>
          </a:stretch>
        </p:blipFill>
        <p:spPr>
          <a:xfrm>
            <a:off x="2699792" y="3068960"/>
            <a:ext cx="5442529" cy="36131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IMG_20220701_103244.jpg"/>
          <p:cNvPicPr>
            <a:picLocks noChangeAspect="1"/>
          </p:cNvPicPr>
          <p:nvPr/>
        </p:nvPicPr>
        <p:blipFill>
          <a:blip r:embed="rId4" cstate="print"/>
          <a:srcRect l="11670" t="5181" b="6750"/>
          <a:stretch>
            <a:fillRect/>
          </a:stretch>
        </p:blipFill>
        <p:spPr>
          <a:xfrm>
            <a:off x="5148064" y="188640"/>
            <a:ext cx="3624576" cy="27135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 descr="IMG_20220701_103240.jpg"/>
          <p:cNvPicPr>
            <a:picLocks noChangeAspect="1"/>
          </p:cNvPicPr>
          <p:nvPr/>
        </p:nvPicPr>
        <p:blipFill>
          <a:blip r:embed="rId5" cstate="print"/>
          <a:srcRect l="11369" t="10101" r="20041"/>
          <a:stretch>
            <a:fillRect/>
          </a:stretch>
        </p:blipFill>
        <p:spPr>
          <a:xfrm>
            <a:off x="2123728" y="188640"/>
            <a:ext cx="2736305" cy="26928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25177433_11-kartinkin-com-p-pushkin-fon-krasivie-foni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530133"/>
          </a:xfrm>
          <a:prstGeom prst="rect">
            <a:avLst/>
          </a:prstGeom>
        </p:spPr>
      </p:pic>
      <p:pic>
        <p:nvPicPr>
          <p:cNvPr id="6" name="Рисунок 5" descr="IMG_20220830_205314.jpg"/>
          <p:cNvPicPr>
            <a:picLocks noChangeAspect="1"/>
          </p:cNvPicPr>
          <p:nvPr/>
        </p:nvPicPr>
        <p:blipFill>
          <a:blip r:embed="rId3" cstate="print"/>
          <a:srcRect l="4266" r="22559" b="12201"/>
          <a:stretch>
            <a:fillRect/>
          </a:stretch>
        </p:blipFill>
        <p:spPr>
          <a:xfrm>
            <a:off x="827584" y="2708920"/>
            <a:ext cx="3456384" cy="3612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483768" y="548680"/>
            <a:ext cx="619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Ежегодно 6 июня, в день рождения Александра Сергеевича Пушкина, в России отмечается Пушкинский день, а во всём мире – Международный праздник русского языка. 6 июня в нашем детском саду прошёл Пушкинский день, где дети вспомнили любимые сказки, стихи Великого поэта.</a:t>
            </a:r>
            <a:endParaRPr lang="ru-RU" dirty="0"/>
          </a:p>
        </p:txBody>
      </p:sp>
      <p:pic>
        <p:nvPicPr>
          <p:cNvPr id="8" name="Рисунок 7" descr="5fa8ecc50ee4b6.76552932.jpeg"/>
          <p:cNvPicPr>
            <a:picLocks noChangeAspect="1"/>
          </p:cNvPicPr>
          <p:nvPr/>
        </p:nvPicPr>
        <p:blipFill>
          <a:blip r:embed="rId4" cstate="print"/>
          <a:srcRect t="6951" b="3801"/>
          <a:stretch>
            <a:fillRect/>
          </a:stretch>
        </p:blipFill>
        <p:spPr>
          <a:xfrm>
            <a:off x="5004048" y="2132856"/>
            <a:ext cx="2520280" cy="29990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19133571_9-phonoteka_org-p-den-rossii-fon-dlya-prezentatsii-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050" y="116632"/>
            <a:ext cx="8793898" cy="6624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340768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12 июня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День России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276872"/>
            <a:ext cx="75010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12 июня все жители нашей огромной страны отмечают День независимости России. Каждый испытывает гордость за наше историческое прошлое и веру в силу, мощь нашей страны. В канун такой замечательной даты в нашем детском саду состоялся праздник «Моя Россия – моя страна». Этот праздник позволил детям ещё раз отметить, чем славится Россия, вспомнить символы страны, историю нашей Родины. На празднике дети прочли стихотворения, прибаутки, пели песни, частушки, исполнили русско-народные танцы. </a:t>
            </a:r>
          </a:p>
          <a:p>
            <a:endParaRPr lang="ru-RU" dirty="0"/>
          </a:p>
        </p:txBody>
      </p:sp>
      <p:pic>
        <p:nvPicPr>
          <p:cNvPr id="7" name="Рисунок 6" descr="IMG_20220624_163903.jpg"/>
          <p:cNvPicPr>
            <a:picLocks noChangeAspect="1"/>
          </p:cNvPicPr>
          <p:nvPr/>
        </p:nvPicPr>
        <p:blipFill>
          <a:blip r:embed="rId3" cstate="print"/>
          <a:srcRect b="5294"/>
          <a:stretch>
            <a:fillRect/>
          </a:stretch>
        </p:blipFill>
        <p:spPr>
          <a:xfrm>
            <a:off x="827584" y="3356992"/>
            <a:ext cx="4494527" cy="307413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Рисунок 9" descr="IMG_20220610_143233.jpg"/>
          <p:cNvPicPr>
            <a:picLocks noChangeAspect="1"/>
          </p:cNvPicPr>
          <p:nvPr/>
        </p:nvPicPr>
        <p:blipFill>
          <a:blip r:embed="rId4" cstate="print"/>
          <a:srcRect t="10101"/>
          <a:stretch>
            <a:fillRect/>
          </a:stretch>
        </p:blipFill>
        <p:spPr>
          <a:xfrm>
            <a:off x="5364088" y="3356992"/>
            <a:ext cx="2880320" cy="30811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511760_3-p-fon-den-rossii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220624_164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717032"/>
            <a:ext cx="2356410" cy="29969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IMG_20220624_164709.jpg"/>
          <p:cNvPicPr>
            <a:picLocks noChangeAspect="1"/>
          </p:cNvPicPr>
          <p:nvPr/>
        </p:nvPicPr>
        <p:blipFill>
          <a:blip r:embed="rId4" cstate="print"/>
          <a:srcRect t="20600" b="1701"/>
          <a:stretch>
            <a:fillRect/>
          </a:stretch>
        </p:blipFill>
        <p:spPr>
          <a:xfrm>
            <a:off x="6588224" y="548680"/>
            <a:ext cx="2389825" cy="2520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IMG_20220624_1647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620688"/>
            <a:ext cx="2160155" cy="30403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Рисунок 16" descr="IMG_20220610_111228.jpg"/>
          <p:cNvPicPr>
            <a:picLocks noChangeAspect="1"/>
          </p:cNvPicPr>
          <p:nvPr/>
        </p:nvPicPr>
        <p:blipFill>
          <a:blip r:embed="rId6" cstate="print"/>
          <a:srcRect b="17468"/>
          <a:stretch>
            <a:fillRect/>
          </a:stretch>
        </p:blipFill>
        <p:spPr>
          <a:xfrm>
            <a:off x="2699792" y="0"/>
            <a:ext cx="3672408" cy="22757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Рисунок 17" descr="IMG_20220610_105310.jpg"/>
          <p:cNvPicPr>
            <a:picLocks noChangeAspect="1"/>
          </p:cNvPicPr>
          <p:nvPr/>
        </p:nvPicPr>
        <p:blipFill>
          <a:blip r:embed="rId7" cstate="print"/>
          <a:srcRect l="6638" t="18500" b="2751"/>
          <a:stretch>
            <a:fillRect/>
          </a:stretch>
        </p:blipFill>
        <p:spPr>
          <a:xfrm>
            <a:off x="2915816" y="4293096"/>
            <a:ext cx="3822415" cy="2420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Рисунок 18" descr="IMG_20220624_164633.jpg"/>
          <p:cNvPicPr>
            <a:picLocks noChangeAspect="1"/>
          </p:cNvPicPr>
          <p:nvPr/>
        </p:nvPicPr>
        <p:blipFill>
          <a:blip r:embed="rId8" cstate="print"/>
          <a:srcRect b="10123"/>
          <a:stretch>
            <a:fillRect/>
          </a:stretch>
        </p:blipFill>
        <p:spPr>
          <a:xfrm>
            <a:off x="7020272" y="3356992"/>
            <a:ext cx="1927715" cy="3190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 descr="IMG_20220610_105047.jpg"/>
          <p:cNvPicPr>
            <a:picLocks noChangeAspect="1"/>
          </p:cNvPicPr>
          <p:nvPr/>
        </p:nvPicPr>
        <p:blipFill>
          <a:blip r:embed="rId9" cstate="print"/>
          <a:srcRect t="12428" r="20713" b="4818"/>
          <a:stretch>
            <a:fillRect/>
          </a:stretch>
        </p:blipFill>
        <p:spPr>
          <a:xfrm>
            <a:off x="3347864" y="2276872"/>
            <a:ext cx="2612162" cy="20471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2974652_1-phonoteka-org-p-fon-dlya-prezentatsii-po-pdd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5" y="476672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24 июня</a:t>
            </a:r>
          </a:p>
          <a:p>
            <a:pPr algn="ctr"/>
            <a:r>
              <a:rPr lang="ru-RU" b="1" dirty="0" smtClean="0"/>
              <a:t>Развлечение «Азбука безопасности»</a:t>
            </a:r>
            <a:endParaRPr lang="ru-RU" b="1" dirty="0"/>
          </a:p>
        </p:txBody>
      </p:sp>
      <p:pic>
        <p:nvPicPr>
          <p:cNvPr id="5" name="Рисунок 4" descr="IMG_20220624_151208.jpg"/>
          <p:cNvPicPr>
            <a:picLocks noChangeAspect="1"/>
          </p:cNvPicPr>
          <p:nvPr/>
        </p:nvPicPr>
        <p:blipFill>
          <a:blip r:embed="rId3" cstate="print"/>
          <a:srcRect t="34504" b="15350"/>
          <a:stretch>
            <a:fillRect/>
          </a:stretch>
        </p:blipFill>
        <p:spPr>
          <a:xfrm>
            <a:off x="3779912" y="3501008"/>
            <a:ext cx="4392488" cy="27334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 descr="IMG-20220624-WA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052736"/>
            <a:ext cx="2268251" cy="3024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51920" y="1124744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Детей с раннего возраста привлекает разнообразие окружающего мира: дома, улицы, движущиеся по ним пешеходы и транспорт. Поэтому, знакомить детей с дорожной грамотой следует с раннего возраста. Известно, что привычки закреплённые в детстве, остаются на всю жизнь. Одной из важных проблем в обеспечении безопасности дорожного движения является профилактика детского дорожно-транспортного травматизма в дошкольных учреждениях. Изучение ПДД , является одной из главных задач, а способствуют этому не только беседы, занятия с детьми, а так же игровые методы в виде познавательных развлечений. </a:t>
            </a:r>
            <a:endParaRPr lang="ru-RU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2974652_1-phonoteka-org-p-fon-dlya-prezentatsii-po-pdd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3968"/>
          </a:xfrm>
          <a:prstGeom prst="rect">
            <a:avLst/>
          </a:prstGeom>
        </p:spPr>
      </p:pic>
      <p:pic>
        <p:nvPicPr>
          <p:cNvPr id="6" name="Рисунок 5" descr="IMG-20220624-WA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548680"/>
            <a:ext cx="2160240" cy="288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IMG-20220624-WA0026.jpg"/>
          <p:cNvPicPr>
            <a:picLocks noChangeAspect="1"/>
          </p:cNvPicPr>
          <p:nvPr/>
        </p:nvPicPr>
        <p:blipFill>
          <a:blip r:embed="rId4" cstate="print"/>
          <a:srcRect l="6601" t="20600"/>
          <a:stretch>
            <a:fillRect/>
          </a:stretch>
        </p:blipFill>
        <p:spPr>
          <a:xfrm>
            <a:off x="2555776" y="3429000"/>
            <a:ext cx="2520280" cy="28566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IMG-20220624-WA0057.jpg"/>
          <p:cNvPicPr>
            <a:picLocks noChangeAspect="1"/>
          </p:cNvPicPr>
          <p:nvPr/>
        </p:nvPicPr>
        <p:blipFill>
          <a:blip r:embed="rId5" cstate="print"/>
          <a:srcRect l="3801" r="17195" b="8001"/>
          <a:stretch>
            <a:fillRect/>
          </a:stretch>
        </p:blipFill>
        <p:spPr>
          <a:xfrm>
            <a:off x="5508104" y="1772816"/>
            <a:ext cx="2448272" cy="38012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IMG-20220624-WA0021.jpg"/>
          <p:cNvPicPr>
            <a:picLocks noChangeAspect="1"/>
          </p:cNvPicPr>
          <p:nvPr/>
        </p:nvPicPr>
        <p:blipFill>
          <a:blip r:embed="rId6" cstate="print"/>
          <a:srcRect l="10801" t="2751" r="10800" b="2751"/>
          <a:stretch>
            <a:fillRect/>
          </a:stretch>
        </p:blipFill>
        <p:spPr>
          <a:xfrm>
            <a:off x="3491880" y="620688"/>
            <a:ext cx="1800200" cy="28931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2974652_1-phonoteka-org-p-fon-dlya-prezentatsii-po-pdd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  <p:pic>
        <p:nvPicPr>
          <p:cNvPr id="3" name="Рисунок 2" descr="IMG-20220624-WA0009.jpg"/>
          <p:cNvPicPr>
            <a:picLocks noChangeAspect="1"/>
          </p:cNvPicPr>
          <p:nvPr/>
        </p:nvPicPr>
        <p:blipFill>
          <a:blip r:embed="rId3" cstate="print"/>
          <a:srcRect t="6211" b="5901"/>
          <a:stretch>
            <a:fillRect/>
          </a:stretch>
        </p:blipFill>
        <p:spPr>
          <a:xfrm>
            <a:off x="2483768" y="3789040"/>
            <a:ext cx="2160240" cy="25314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IMG_20220624_102421.jpg"/>
          <p:cNvPicPr>
            <a:picLocks noChangeAspect="1"/>
          </p:cNvPicPr>
          <p:nvPr/>
        </p:nvPicPr>
        <p:blipFill>
          <a:blip r:embed="rId4" cstate="print"/>
          <a:srcRect l="14191" t="5017" r="18007" b="7121"/>
          <a:stretch>
            <a:fillRect/>
          </a:stretch>
        </p:blipFill>
        <p:spPr>
          <a:xfrm>
            <a:off x="5220072" y="3789040"/>
            <a:ext cx="2592288" cy="25223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IMG-20220624-WA0055.jpg"/>
          <p:cNvPicPr>
            <a:picLocks noChangeAspect="1"/>
          </p:cNvPicPr>
          <p:nvPr/>
        </p:nvPicPr>
        <p:blipFill>
          <a:blip r:embed="rId5" cstate="print"/>
          <a:srcRect b="23750"/>
          <a:stretch>
            <a:fillRect/>
          </a:stretch>
        </p:blipFill>
        <p:spPr>
          <a:xfrm>
            <a:off x="4427984" y="620688"/>
            <a:ext cx="3046778" cy="30975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 descr="IMG-20220624-WA0045.jpg"/>
          <p:cNvPicPr>
            <a:picLocks noChangeAspect="1"/>
          </p:cNvPicPr>
          <p:nvPr/>
        </p:nvPicPr>
        <p:blipFill>
          <a:blip r:embed="rId6" cstate="print"/>
          <a:srcRect l="5201" t="6873" r="19200" b="23750"/>
          <a:stretch>
            <a:fillRect/>
          </a:stretch>
        </p:blipFill>
        <p:spPr>
          <a:xfrm>
            <a:off x="1403648" y="620688"/>
            <a:ext cx="2493963" cy="30516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2974652_1-phonoteka-org-p-fon-dlya-prezentatsii-po-pdd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3968"/>
          </a:xfrm>
          <a:prstGeom prst="rect">
            <a:avLst/>
          </a:prstGeom>
        </p:spPr>
      </p:pic>
      <p:pic>
        <p:nvPicPr>
          <p:cNvPr id="4" name="Рисунок 3" descr="IMG_20220624_103015.jpg"/>
          <p:cNvPicPr>
            <a:picLocks noChangeAspect="1"/>
          </p:cNvPicPr>
          <p:nvPr/>
        </p:nvPicPr>
        <p:blipFill>
          <a:blip r:embed="rId3" cstate="print"/>
          <a:srcRect l="26348" b="2751"/>
          <a:stretch>
            <a:fillRect/>
          </a:stretch>
        </p:blipFill>
        <p:spPr>
          <a:xfrm>
            <a:off x="1115617" y="620688"/>
            <a:ext cx="2952328" cy="2927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IMG_20220624_102751.jpg"/>
          <p:cNvPicPr>
            <a:picLocks noChangeAspect="1"/>
          </p:cNvPicPr>
          <p:nvPr/>
        </p:nvPicPr>
        <p:blipFill>
          <a:blip r:embed="rId4" cstate="print"/>
          <a:srcRect l="13734" t="10101" r="18464" b="5901"/>
          <a:stretch>
            <a:fillRect/>
          </a:stretch>
        </p:blipFill>
        <p:spPr>
          <a:xfrm>
            <a:off x="4355977" y="620688"/>
            <a:ext cx="3096344" cy="288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 descr="IMG_20220624_102651.jpg"/>
          <p:cNvPicPr>
            <a:picLocks noChangeAspect="1"/>
          </p:cNvPicPr>
          <p:nvPr/>
        </p:nvPicPr>
        <p:blipFill>
          <a:blip r:embed="rId5" cstate="print"/>
          <a:srcRect t="31100"/>
          <a:stretch>
            <a:fillRect/>
          </a:stretch>
        </p:blipFill>
        <p:spPr>
          <a:xfrm>
            <a:off x="5148064" y="3573016"/>
            <a:ext cx="2934757" cy="26929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Рисунок 17" descr="IMG_20220624_150007.jpg"/>
          <p:cNvPicPr>
            <a:picLocks noChangeAspect="1"/>
          </p:cNvPicPr>
          <p:nvPr/>
        </p:nvPicPr>
        <p:blipFill>
          <a:blip r:embed="rId6" cstate="print"/>
          <a:srcRect l="10777" r="18248" b="9051"/>
          <a:stretch>
            <a:fillRect/>
          </a:stretch>
        </p:blipFill>
        <p:spPr>
          <a:xfrm>
            <a:off x="2627784" y="3573016"/>
            <a:ext cx="2376264" cy="27083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2974652_1-phonoteka-org-p-fon-dlya-prezentatsii-po-pdd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  <p:pic>
        <p:nvPicPr>
          <p:cNvPr id="3" name="Рисунок 2" descr="IMG_20220624_102144.jpg"/>
          <p:cNvPicPr>
            <a:picLocks noChangeAspect="1"/>
          </p:cNvPicPr>
          <p:nvPr/>
        </p:nvPicPr>
        <p:blipFill>
          <a:blip r:embed="rId3" cstate="print"/>
          <a:srcRect l="12945" t="3801" r="7427" b="6951"/>
          <a:stretch>
            <a:fillRect/>
          </a:stretch>
        </p:blipFill>
        <p:spPr>
          <a:xfrm>
            <a:off x="1259632" y="620688"/>
            <a:ext cx="3528392" cy="29694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 descr="IMG_20220624_102232.jpg"/>
          <p:cNvPicPr>
            <a:picLocks noChangeAspect="1"/>
          </p:cNvPicPr>
          <p:nvPr/>
        </p:nvPicPr>
        <p:blipFill>
          <a:blip r:embed="rId4" cstate="print"/>
          <a:srcRect l="13642" t="4851" r="6650" b="16400"/>
          <a:stretch>
            <a:fillRect/>
          </a:stretch>
        </p:blipFill>
        <p:spPr>
          <a:xfrm>
            <a:off x="5220072" y="620688"/>
            <a:ext cx="2304256" cy="30319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IMG_20220624_103205.jpg"/>
          <p:cNvPicPr>
            <a:picLocks noChangeAspect="1"/>
          </p:cNvPicPr>
          <p:nvPr/>
        </p:nvPicPr>
        <p:blipFill>
          <a:blip r:embed="rId5" cstate="print"/>
          <a:srcRect l="27136" t="10101" r="9792" b="21650"/>
          <a:stretch>
            <a:fillRect/>
          </a:stretch>
        </p:blipFill>
        <p:spPr>
          <a:xfrm>
            <a:off x="5148064" y="3789040"/>
            <a:ext cx="2952328" cy="23987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 descr="IMG-20220624-WA0041.jpg"/>
          <p:cNvPicPr>
            <a:picLocks noChangeAspect="1"/>
          </p:cNvPicPr>
          <p:nvPr/>
        </p:nvPicPr>
        <p:blipFill>
          <a:blip r:embed="rId6" cstate="print"/>
          <a:srcRect l="2401" t="27950" r="12201" b="10101"/>
          <a:stretch>
            <a:fillRect/>
          </a:stretch>
        </p:blipFill>
        <p:spPr>
          <a:xfrm>
            <a:off x="2339752" y="3717032"/>
            <a:ext cx="2592288" cy="25072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345</Words>
  <Application>Microsoft Office PowerPoint</Application>
  <PresentationFormat>Экран (4:3)</PresentationFormat>
  <Paragraphs>14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Red</dc:creator>
  <cp:lastModifiedBy>Red</cp:lastModifiedBy>
  <cp:revision>123</cp:revision>
  <dcterms:created xsi:type="dcterms:W3CDTF">2015-12-07T03:19:23Z</dcterms:created>
  <dcterms:modified xsi:type="dcterms:W3CDTF">2022-09-03T05:08:16Z</dcterms:modified>
</cp:coreProperties>
</file>