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1" r:id="rId4"/>
    <p:sldId id="303" r:id="rId5"/>
    <p:sldId id="30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241" autoAdjust="0"/>
  </p:normalViewPr>
  <p:slideViewPr>
    <p:cSldViewPr>
      <p:cViewPr varScale="1">
        <p:scale>
          <a:sx n="89" d="100"/>
          <a:sy n="8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7785-6872-46B9-9AD1-DC5B5E4C46DF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0050-781D-4F30-A5F8-1CB68E557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85794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Тема урока: </a:t>
            </a:r>
          </a:p>
          <a:p>
            <a:r>
              <a:rPr lang="ru-RU" sz="4000" dirty="0" smtClean="0"/>
              <a:t>Сравнение групп предметов: На сколько больше? На сколько меньше?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2916"/>
          <a:stretch>
            <a:fillRect/>
          </a:stretch>
        </p:blipFill>
        <p:spPr bwMode="auto">
          <a:xfrm>
            <a:off x="1357291" y="285728"/>
            <a:ext cx="75009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4290"/>
            <a:ext cx="7596336" cy="64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280920" cy="6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771800" y="3212976"/>
            <a:ext cx="720080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436096" y="3140968"/>
            <a:ext cx="72008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99792" y="3212976"/>
            <a:ext cx="324036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1017"/>
          <a:stretch>
            <a:fillRect/>
          </a:stretch>
        </p:blipFill>
        <p:spPr bwMode="auto">
          <a:xfrm>
            <a:off x="0" y="1052736"/>
            <a:ext cx="9144000" cy="32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7380312" y="2708920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740352" y="328498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</dc:creator>
  <cp:lastModifiedBy>1</cp:lastModifiedBy>
  <cp:revision>46</cp:revision>
  <dcterms:created xsi:type="dcterms:W3CDTF">2017-07-18T19:10:16Z</dcterms:created>
  <dcterms:modified xsi:type="dcterms:W3CDTF">2021-09-07T18:17:35Z</dcterms:modified>
</cp:coreProperties>
</file>