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8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ka.ru/alpha/m/mamin-sibiryak-dmitrij-mamin-sibiryak-dmitry?ysclid=lbopg28wh2446196963" TargetMode="External"/><Relationship Id="rId2" Type="http://schemas.openxmlformats.org/officeDocument/2006/relationships/hyperlink" Target="https://biographe.ru/znamenitosti/dmitriy-mamin-sibiryak/?ysclid=lbopctikhk10281605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32013"/>
            <a:ext cx="9139938" cy="70900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2744" y="0"/>
            <a:ext cx="7725596" cy="498598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Виртуальная книжная </a:t>
            </a:r>
          </a:p>
          <a:p>
            <a:pPr algn="ctr"/>
            <a:r>
              <a:rPr lang="ru-RU" sz="4400" i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Выставка</a:t>
            </a:r>
          </a:p>
          <a:p>
            <a:pPr algn="ctr"/>
            <a:r>
              <a:rPr lang="ru-RU" sz="4400" i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к </a:t>
            </a:r>
            <a:r>
              <a:rPr lang="ru-RU" sz="4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170-летию со дня рождения </a:t>
            </a:r>
            <a:br>
              <a:rPr lang="ru-RU" sz="4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Д.Н. Мамина Сибиряка </a:t>
            </a:r>
          </a:p>
          <a:p>
            <a:pPr algn="ctr"/>
            <a:endParaRPr lang="ru-RU" sz="44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i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Выполнила : педагог-библиотекарь МАОУ СОШ №1 </a:t>
            </a:r>
          </a:p>
          <a:p>
            <a:pPr algn="r"/>
            <a:r>
              <a:rPr lang="ru-RU" i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г.Тавда Свердловской области</a:t>
            </a:r>
          </a:p>
          <a:p>
            <a:pPr algn="r"/>
            <a:r>
              <a:rPr lang="ru-RU" i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Березка Ольга Михайловна  </a:t>
            </a:r>
            <a:endParaRPr lang="ru-RU" i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95787"/>
            <a:ext cx="9139938" cy="7090013"/>
          </a:xfrm>
          <a:prstGeom prst="rect">
            <a:avLst/>
          </a:prstGeom>
        </p:spPr>
      </p:pic>
      <p:pic>
        <p:nvPicPr>
          <p:cNvPr id="2050" name="Picture 2" descr="https://pervoklasnik.ru/upload/iblock/ab5/f88/abris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65863">
            <a:off x="641445" y="600501"/>
            <a:ext cx="3254991" cy="4339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ttps://i.pinimg.com/originals/ba/fa/22/bafa222747c7f782d3f355f3b759cca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11878">
            <a:off x="4258099" y="-232013"/>
            <a:ext cx="2719289" cy="3940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http://static.ozone.ru/multimedia/books_covers/10035943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0548" y="2825087"/>
            <a:ext cx="2852381" cy="3869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95787"/>
            <a:ext cx="9139938" cy="7090013"/>
          </a:xfrm>
          <a:prstGeom prst="rect">
            <a:avLst/>
          </a:prstGeom>
        </p:spPr>
      </p:pic>
      <p:pic>
        <p:nvPicPr>
          <p:cNvPr id="23554" name="Picture 2" descr="https://orenburgkniga.ru/wp-content/uploads/9/f/4/9f408207110bb5596dc3ff4604155dd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189" y="-1"/>
            <a:ext cx="8152263" cy="6114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-232013"/>
            <a:ext cx="9139938" cy="70900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42448" y="1"/>
            <a:ext cx="700130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Сказки </a:t>
            </a:r>
            <a:r>
              <a:rPr lang="ru-RU" sz="2800" i="1" dirty="0" err="1" smtClean="0">
                <a:solidFill>
                  <a:srgbClr val="C00000"/>
                </a:solidFill>
              </a:rPr>
              <a:t>Мамина-Сибиряка</a:t>
            </a:r>
            <a:r>
              <a:rPr lang="ru-RU" sz="2800" i="1" dirty="0" smtClean="0">
                <a:solidFill>
                  <a:srgbClr val="C00000"/>
                </a:solidFill>
              </a:rPr>
              <a:t> - это своеобразный способ разговора взрослого с ребенком о жизненно важных вещах, которые невозможно объяснить на языке абстракций. Ребенку </a:t>
            </a:r>
            <a:r>
              <a:rPr lang="ru-RU" sz="2800" i="1" dirty="0" err="1" smtClean="0">
                <a:solidFill>
                  <a:srgbClr val="C00000"/>
                </a:solidFill>
              </a:rPr>
              <a:t>предлагаетется</a:t>
            </a:r>
            <a:r>
              <a:rPr lang="ru-RU" sz="2800" i="1" dirty="0" smtClean="0">
                <a:solidFill>
                  <a:srgbClr val="C00000"/>
                </a:solidFill>
              </a:rPr>
              <a:t> взглянуть на мир глазами божьей коровки, </a:t>
            </a:r>
            <a:r>
              <a:rPr lang="ru-RU" sz="2800" i="1" dirty="0" err="1" smtClean="0">
                <a:solidFill>
                  <a:srgbClr val="C00000"/>
                </a:solidFill>
              </a:rPr>
              <a:t>козявочки</a:t>
            </a:r>
            <a:r>
              <a:rPr lang="ru-RU" sz="2800" i="1" dirty="0" smtClean="0">
                <a:solidFill>
                  <a:srgbClr val="C00000"/>
                </a:solidFill>
              </a:rPr>
              <a:t>, мухи, собаки, воробья, утки, чтобы обрести истинно человеческое мировоззрение. Как и народные, эти сказки знакомят ребенка со сложными законами бытия, объясняют преимущества и недостатки той или иной жизненной позиции.</a:t>
            </a:r>
            <a:endParaRPr lang="ru-RU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717" y="-395786"/>
            <a:ext cx="9139938" cy="7090013"/>
          </a:xfrm>
          <a:prstGeom prst="rect">
            <a:avLst/>
          </a:prstGeom>
        </p:spPr>
      </p:pic>
      <p:pic>
        <p:nvPicPr>
          <p:cNvPr id="24578" name="Picture 2" descr="https://venevlib.ru/wp-content/uploads/2020/11/SBgIuv4MEX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9986">
            <a:off x="578655" y="-104651"/>
            <a:ext cx="2874228" cy="41505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580" name="Picture 4" descr="https://static.auction.ru/offer_images/cmn8/2019/05/20/02/big/9/9zimIkBwx7c/mamin_sibirjak_emelja_okhotnik.jpg"/>
          <p:cNvPicPr>
            <a:picLocks noChangeAspect="1" noChangeArrowheads="1"/>
          </p:cNvPicPr>
          <p:nvPr/>
        </p:nvPicPr>
        <p:blipFill>
          <a:blip r:embed="rId4" cstate="print"/>
          <a:srcRect l="17813" r="21250" b="5208"/>
          <a:stretch>
            <a:fillRect/>
          </a:stretch>
        </p:blipFill>
        <p:spPr bwMode="auto">
          <a:xfrm rot="625999">
            <a:off x="5909508" y="262740"/>
            <a:ext cx="3208884" cy="33641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582" name="Picture 6" descr="https://static.auction.ru/offer_images/rd48/2020/03/03/10/big/M/MZBBYcVQejh/775669_mamin_sibirjak_d_n_priemysh_iz_rasskazov_starogo_okhotni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0787" y="1869744"/>
            <a:ext cx="3106240" cy="41216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716" y="191070"/>
            <a:ext cx="8352429" cy="6503158"/>
          </a:xfrm>
          <a:prstGeom prst="rect">
            <a:avLst/>
          </a:prstGeom>
        </p:spPr>
      </p:pic>
      <p:pic>
        <p:nvPicPr>
          <p:cNvPr id="26628" name="Picture 4" descr="http://images.myshared.ru/17/1172692/slide_12.jpg"/>
          <p:cNvPicPr>
            <a:picLocks noChangeAspect="1" noChangeArrowheads="1"/>
          </p:cNvPicPr>
          <p:nvPr/>
        </p:nvPicPr>
        <p:blipFill>
          <a:blip r:embed="rId3" cstate="print"/>
          <a:srcRect r="2639" b="11403"/>
          <a:stretch>
            <a:fillRect/>
          </a:stretch>
        </p:blipFill>
        <p:spPr bwMode="auto">
          <a:xfrm>
            <a:off x="933499" y="0"/>
            <a:ext cx="7938858" cy="5418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8707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accent5">
                    <a:lumMod val="75000"/>
                  </a:schemeClr>
                </a:solidFill>
              </a:rPr>
              <a:t>Источники </a:t>
            </a:r>
            <a:endParaRPr lang="ru-RU" sz="6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28649" y="1473958"/>
            <a:ext cx="7914849" cy="2265529"/>
          </a:xfrm>
        </p:spPr>
        <p:txBody>
          <a:bodyPr/>
          <a:lstStyle/>
          <a:p>
            <a:r>
              <a:rPr lang="ru-RU" dirty="0" smtClean="0">
                <a:hlinkClick r:id="rId2"/>
              </a:rPr>
              <a:t>Дмитрий </a:t>
            </a:r>
            <a:r>
              <a:rPr lang="ru-RU" dirty="0" err="1" smtClean="0">
                <a:hlinkClick r:id="rId2"/>
              </a:rPr>
              <a:t>Мамин-Сибиряк</a:t>
            </a:r>
            <a:r>
              <a:rPr lang="ru-RU" dirty="0" smtClean="0">
                <a:hlinkClick r:id="rId2"/>
              </a:rPr>
              <a:t> - биография и произведения писателя (</a:t>
            </a:r>
            <a:r>
              <a:rPr lang="ru-RU" dirty="0" err="1" smtClean="0">
                <a:hlinkClick r:id="rId2"/>
              </a:rPr>
              <a:t>biographe.ru</a:t>
            </a:r>
            <a:r>
              <a:rPr lang="ru-RU" dirty="0" smtClean="0">
                <a:hlinkClick r:id="rId2"/>
              </a:rPr>
              <a:t>)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Биография </a:t>
            </a:r>
            <a:r>
              <a:rPr lang="ru-RU" dirty="0" err="1" smtClean="0">
                <a:hlinkClick r:id="rId3"/>
              </a:rPr>
              <a:t>Мамина-Сибиряка</a:t>
            </a:r>
            <a:r>
              <a:rPr lang="ru-RU" dirty="0" smtClean="0">
                <a:hlinkClick r:id="rId3"/>
              </a:rPr>
              <a:t> кратко для детей 3 класса о писателе </a:t>
            </a:r>
            <a:r>
              <a:rPr lang="ru-RU" dirty="0" err="1" smtClean="0">
                <a:hlinkClick r:id="rId3"/>
              </a:rPr>
              <a:t>Дмитрие</a:t>
            </a:r>
            <a:r>
              <a:rPr lang="ru-RU" dirty="0" smtClean="0">
                <a:hlinkClick r:id="rId3"/>
              </a:rPr>
              <a:t> </a:t>
            </a:r>
            <a:r>
              <a:rPr lang="ru-RU" dirty="0" err="1" smtClean="0">
                <a:hlinkClick r:id="rId3"/>
              </a:rPr>
              <a:t>Наркисовиче</a:t>
            </a:r>
            <a:r>
              <a:rPr lang="ru-RU" dirty="0" smtClean="0">
                <a:hlinkClick r:id="rId3"/>
              </a:rPr>
              <a:t> (</a:t>
            </a:r>
            <a:r>
              <a:rPr lang="ru-RU" dirty="0" err="1" smtClean="0">
                <a:hlinkClick r:id="rId3"/>
              </a:rPr>
              <a:t>obrazovaka.ru</a:t>
            </a:r>
            <a:r>
              <a:rPr lang="ru-RU" dirty="0" smtClean="0">
                <a:hlinkClick r:id="rId3"/>
              </a:rPr>
              <a:t>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http://i.mycdn.me/i?r=AzFIxPtkV78jcmdRfpoIOyaJLPVP7dgOElMtA40DUl54jzO7EuABt8t6j6ROsg0SwU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5524" y="3248167"/>
            <a:ext cx="4353636" cy="2647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773" y="4339987"/>
            <a:ext cx="2511188" cy="22723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-232013"/>
            <a:ext cx="9139938" cy="7090013"/>
          </a:xfrm>
          <a:prstGeom prst="rect">
            <a:avLst/>
          </a:prstGeom>
        </p:spPr>
      </p:pic>
      <p:pic>
        <p:nvPicPr>
          <p:cNvPr id="5" name="Рисунок 4" descr="https://www.somb.ru/images/phocagallery/events/2022/0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615" y="-1"/>
            <a:ext cx="4080681" cy="3370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i.mycdn.me/i?r=AzFIxPtkV78jcmdRfpoIOyaJLPVP7dgOElMtA40DUl54jzO7EuABt8t6j6ROsg0SwU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466" y="2538484"/>
            <a:ext cx="4394579" cy="316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-232013"/>
            <a:ext cx="9139938" cy="7090013"/>
          </a:xfrm>
          <a:prstGeom prst="rect">
            <a:avLst/>
          </a:prstGeom>
        </p:spPr>
      </p:pic>
      <p:pic>
        <p:nvPicPr>
          <p:cNvPr id="7" name="Рисунок 6" descr="https://prezentacii.org/upload/cloud/19/01/116149/images/screen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9242" y="0"/>
            <a:ext cx="7642746" cy="559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31300" y="6319053"/>
            <a:ext cx="3110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Название презентации</a:t>
            </a:r>
            <a:endParaRPr lang="ru-RU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Benguiat Cyr-Bold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 descr="http://images.myshared.ru/5/371216/slide_1.jpg"/>
          <p:cNvPicPr/>
          <p:nvPr/>
        </p:nvPicPr>
        <p:blipFill>
          <a:blip r:embed="rId3" cstate="print"/>
          <a:srcRect r="547" b="7895"/>
          <a:stretch>
            <a:fillRect/>
          </a:stretch>
        </p:blipFill>
        <p:spPr bwMode="auto">
          <a:xfrm>
            <a:off x="1228299" y="832513"/>
            <a:ext cx="6946710" cy="517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1"/>
            <a:ext cx="9139938" cy="6858000"/>
          </a:xfrm>
          <a:prstGeom prst="rect">
            <a:avLst/>
          </a:prstGeom>
        </p:spPr>
      </p:pic>
      <p:pic>
        <p:nvPicPr>
          <p:cNvPr id="5" name="Рисунок 4" descr="https://cf.ppt-online.org/files/slide/s/sCxhk1WZmNjQ2FLfrKiegUO3PTYcH8pGouIStR/slide-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2890" y="395786"/>
            <a:ext cx="7001301" cy="614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-232013"/>
            <a:ext cx="9139938" cy="7090013"/>
          </a:xfrm>
          <a:prstGeom prst="rect">
            <a:avLst/>
          </a:prstGeom>
        </p:spPr>
      </p:pic>
      <p:pic>
        <p:nvPicPr>
          <p:cNvPr id="3" name="Рисунок 2" descr="https://shareslide.ru/img/thumbs/170e6c7be2f07ff62f06642d1441d6a2-800x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355" y="0"/>
            <a:ext cx="7506269" cy="650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-232013"/>
            <a:ext cx="9139938" cy="7090013"/>
          </a:xfrm>
          <a:prstGeom prst="rect">
            <a:avLst/>
          </a:prstGeom>
        </p:spPr>
      </p:pic>
      <p:pic>
        <p:nvPicPr>
          <p:cNvPr id="3" name="Рисунок 2" descr="https://orenburgkniga.ru/wp-content/uploads/6/b/b/6bbc42a4f9ea7453f6ad286a736ca2c4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933" y="0"/>
            <a:ext cx="7751929" cy="611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-232013"/>
            <a:ext cx="9139938" cy="7090013"/>
          </a:xfrm>
          <a:prstGeom prst="rect">
            <a:avLst/>
          </a:prstGeom>
        </p:spPr>
      </p:pic>
      <p:pic>
        <p:nvPicPr>
          <p:cNvPr id="3" name="Рисунок 2" descr="https://rodb-v.ru/upload/medialibrary/mamin-sibiryak/mamin_present_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627" y="0"/>
            <a:ext cx="7942997" cy="625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-232013"/>
            <a:ext cx="9139938" cy="7090013"/>
          </a:xfrm>
          <a:prstGeom prst="rect">
            <a:avLst/>
          </a:prstGeom>
        </p:spPr>
      </p:pic>
      <p:pic>
        <p:nvPicPr>
          <p:cNvPr id="3" name="Рисунок 2" descr="https://gdz-gramota.ru/wp-content/uploads/2021/11/7-3-905x679.jpg"/>
          <p:cNvPicPr/>
          <p:nvPr/>
        </p:nvPicPr>
        <p:blipFill>
          <a:blip r:embed="rId3" cstate="print"/>
          <a:srcRect r="436" b="6655"/>
          <a:stretch>
            <a:fillRect/>
          </a:stretch>
        </p:blipFill>
        <p:spPr bwMode="auto">
          <a:xfrm>
            <a:off x="212179" y="0"/>
            <a:ext cx="4523594" cy="532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haski-mana.ru/wp-content/uploads/e/b/f/ebfbc8ae8dc4de47f3d51e7ff5623d2d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3940" y="892329"/>
            <a:ext cx="3724275" cy="490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</TotalTime>
  <Words>37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Источники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Библиотека</cp:lastModifiedBy>
  <cp:revision>37</cp:revision>
  <dcterms:created xsi:type="dcterms:W3CDTF">2013-11-19T05:52:05Z</dcterms:created>
  <dcterms:modified xsi:type="dcterms:W3CDTF">2022-12-15T06:36:23Z</dcterms:modified>
</cp:coreProperties>
</file>