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7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2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6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5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1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8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45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6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2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06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2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AA7E-7697-4D83-9710-40817360BDAA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5C15-0FBA-42A9-B2B1-F4DA677AD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Презентация на тему « Детям о масленице»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Воспитатель МБДОУ  д/с №5 Снежинка</a:t>
            </a:r>
          </a:p>
          <a:p>
            <a:pPr algn="r"/>
            <a:r>
              <a:rPr lang="ru-RU" dirty="0" smtClean="0"/>
              <a:t>Егорова </a:t>
            </a:r>
            <a:r>
              <a:rPr lang="ru-RU" smtClean="0"/>
              <a:t>Татьяна Евгеньевна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5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5622" y="182880"/>
            <a:ext cx="9222377" cy="141078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встреча! В этот день начинали печь блины, создавали соломенное чучело и возили его по улицам на санках.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4" y="1881375"/>
            <a:ext cx="8386899" cy="4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Вторник – </a:t>
            </a:r>
            <a:r>
              <a:rPr lang="ru-RU" dirty="0" err="1" smtClean="0"/>
              <a:t>заигрыш</a:t>
            </a:r>
            <a:r>
              <a:rPr lang="ru-RU" dirty="0" smtClean="0"/>
              <a:t>. Приходили смотрины невест.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1825625"/>
            <a:ext cx="8290560" cy="4351338"/>
          </a:xfrm>
        </p:spPr>
      </p:pic>
    </p:spTree>
    <p:extLst>
      <p:ext uri="{BB962C8B-B14F-4D97-AF65-F5344CB8AC3E}">
        <p14:creationId xmlns:p14="http://schemas.microsoft.com/office/powerpoint/2010/main" val="244056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– к тёще на блины. В этот день ели много блинов, и угощали гостей.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5" y="1825624"/>
            <a:ext cx="8072845" cy="5036435"/>
          </a:xfrm>
        </p:spPr>
      </p:pic>
    </p:spTree>
    <p:extLst>
      <p:ext uri="{BB962C8B-B14F-4D97-AF65-F5344CB8AC3E}">
        <p14:creationId xmlns:p14="http://schemas.microsoft.com/office/powerpoint/2010/main" val="308519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Четверг – разгул. С этого дня прекращались хозяйственные работы.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2" y="2104299"/>
            <a:ext cx="8203474" cy="4351338"/>
          </a:xfrm>
        </p:spPr>
      </p:pic>
    </p:spTree>
    <p:extLst>
      <p:ext uri="{BB962C8B-B14F-4D97-AF65-F5344CB8AC3E}">
        <p14:creationId xmlns:p14="http://schemas.microsoft.com/office/powerpoint/2010/main" val="287850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Пятница – тёщины </a:t>
            </a:r>
            <a:r>
              <a:rPr lang="ru-RU" dirty="0" err="1" smtClean="0"/>
              <a:t>вечёрки.В</a:t>
            </a:r>
            <a:r>
              <a:rPr lang="ru-RU" dirty="0" smtClean="0"/>
              <a:t> это день блины пекла дочь(жена зятя).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39" y="1825625"/>
            <a:ext cx="8786949" cy="4836432"/>
          </a:xfrm>
        </p:spPr>
      </p:pic>
    </p:spTree>
    <p:extLst>
      <p:ext uri="{BB962C8B-B14F-4D97-AF65-F5344CB8AC3E}">
        <p14:creationId xmlns:p14="http://schemas.microsoft.com/office/powerpoint/2010/main" val="393680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55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Суббота – </a:t>
            </a:r>
            <a:r>
              <a:rPr lang="ru-RU" dirty="0" err="1" smtClean="0"/>
              <a:t>золовкины</a:t>
            </a:r>
            <a:r>
              <a:rPr lang="ru-RU" dirty="0" smtClean="0"/>
              <a:t> посиделки. Молодые невесты приглашали к себе родственников мужа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35" y="2159726"/>
            <a:ext cx="9901646" cy="4389120"/>
          </a:xfrm>
        </p:spPr>
      </p:pic>
    </p:spTree>
    <p:extLst>
      <p:ext uri="{BB962C8B-B14F-4D97-AF65-F5344CB8AC3E}">
        <p14:creationId xmlns:p14="http://schemas.microsoft.com/office/powerpoint/2010/main" val="9788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Воскресенье- </a:t>
            </a:r>
            <a:r>
              <a:rPr lang="ru-RU" dirty="0" err="1" smtClean="0"/>
              <a:t>проводы.в</a:t>
            </a:r>
            <a:r>
              <a:rPr lang="ru-RU" dirty="0" smtClean="0"/>
              <a:t> этот день все люди просили друг у друга прощение.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1825624"/>
            <a:ext cx="9953897" cy="4845141"/>
          </a:xfrm>
        </p:spPr>
      </p:pic>
    </p:spTree>
    <p:extLst>
      <p:ext uri="{BB962C8B-B14F-4D97-AF65-F5344CB8AC3E}">
        <p14:creationId xmlns:p14="http://schemas.microsoft.com/office/powerpoint/2010/main" val="61352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               ВНИМАНИЕ!!!!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99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115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на тему « Детям о масленице»</vt:lpstr>
      <vt:lpstr>Понедельник – встреча! В этот день начинали печь блины, создавали соломенное чучело и возили его по улицам на санках.</vt:lpstr>
      <vt:lpstr>Вторник – заигрыш. Приходили смотрины невест.</vt:lpstr>
      <vt:lpstr>Среда – к тёще на блины. В этот день ели много блинов, и угощали гостей.</vt:lpstr>
      <vt:lpstr>Четверг – разгул. С этого дня прекращались хозяйственные работы.</vt:lpstr>
      <vt:lpstr>Пятница – тёщины вечёрки.В это день блины пекла дочь(жена зятя).</vt:lpstr>
      <vt:lpstr>Суббота – золовкины посиделки. Молодые невесты приглашали к себе родственников мужа</vt:lpstr>
      <vt:lpstr>Воскресенье- проводы.в этот день все люди просили друг у друга прощение.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Понедельник – встреча! В этот день начинали печь блины, создавали соломенное чучело и возили его по улицам на санках.</dc:title>
  <dc:creator>user</dc:creator>
  <cp:lastModifiedBy>user</cp:lastModifiedBy>
  <cp:revision>3</cp:revision>
  <dcterms:created xsi:type="dcterms:W3CDTF">2022-03-30T08:41:56Z</dcterms:created>
  <dcterms:modified xsi:type="dcterms:W3CDTF">2022-03-30T08:54:59Z</dcterms:modified>
</cp:coreProperties>
</file>