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B812C-3B26-4C96-8833-8C4EAF71D516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E06A4-2C34-4788-A88E-35DE3CF2AB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E06A4-2C34-4788-A88E-35DE3CF2ABC1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E06A4-2C34-4788-A88E-35DE3CF2ABC1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21.09.2022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71414"/>
            <a:ext cx="8458200" cy="1222375"/>
          </a:xfrm>
        </p:spPr>
        <p:txBody>
          <a:bodyPr/>
          <a:lstStyle/>
          <a:p>
            <a:pPr algn="ctr"/>
            <a:r>
              <a:rPr lang="ru-RU" dirty="0" smtClean="0"/>
              <a:t>Книга игра «Тайна капитана шелтона»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7402" y="785794"/>
            <a:ext cx="8458200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новом электронном формате</a:t>
            </a:r>
            <a:endParaRPr lang="ru-RU" sz="2800" dirty="0"/>
          </a:p>
        </p:txBody>
      </p:sp>
      <p:pic>
        <p:nvPicPr>
          <p:cNvPr id="1026" name="Picture 2" descr="C:\Users\4\Pictures\ткш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792530"/>
            <a:ext cx="4286280" cy="50781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7686" y="1643050"/>
            <a:ext cx="4786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Знаменитая книга-игра российского автора Дмитрия Браславского «Тайна капитана Шелтона в новом электронном формате. Вторая книга из серии книг-игр этого автора  представлена в более простом, удобном и понятном для читателя формате. Благодаря некоторым изменениям этот жанр литературы предстает перед читателем с совершенно другой стороны.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15" y="142852"/>
            <a:ext cx="385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Основные изменения : 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1406" y="928670"/>
            <a:ext cx="5715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Гораздо более удобный переход между параграфами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Отсутствие проблемы с подсчетами при использовании предметов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 Красочные иллюстрации с просторов интернета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Возможность любительской модернизации</a:t>
            </a:r>
          </a:p>
          <a:p>
            <a:pPr marL="342900" indent="-342900"/>
            <a:endParaRPr lang="ru-RU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406" y="3120094"/>
            <a:ext cx="1726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И главное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1438" y="3549568"/>
            <a:ext cx="5715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Сохранение атмосферы путешествия</a:t>
            </a:r>
          </a:p>
          <a:p>
            <a:r>
              <a:rPr lang="ru-RU" sz="2400" dirty="0" smtClean="0"/>
              <a:t>Зависимость сюжета из-за выборов игрока</a:t>
            </a:r>
          </a:p>
          <a:p>
            <a:r>
              <a:rPr lang="ru-RU" sz="2400" dirty="0" smtClean="0"/>
              <a:t>Желание перепройти игру ради новых сюжетных поворотов</a:t>
            </a:r>
          </a:p>
          <a:p>
            <a:endParaRPr lang="ru-RU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146"/>
          <a:stretch/>
        </p:blipFill>
        <p:spPr bwMode="auto">
          <a:xfrm>
            <a:off x="5520987" y="-24"/>
            <a:ext cx="3623014" cy="53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4\Desktop\фото\тайна капитана шелтона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6003775"/>
            <a:ext cx="3162300" cy="854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201019"/>
            <a:ext cx="6321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Новая система параграфов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1406" y="1104861"/>
            <a:ext cx="47149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Система параграфов подверглась значительным изменениям. В оригинальной книге для того чтобы играть нужно было каждый раз перелистывать страницу за страницей что было очень не удобно и легко было сбиться так как промах даже на один параграф может сбить всю сюжетную линию так как параграфы разбросаны по книге в случайном порядке. В новой же версии игры связь между параграфами обеспечивает сеть гиперссылок благодаря которым переход происходит за считанные мгновения. Нет необходимости каждый раз запоминать и перелистывать страницу.</a:t>
            </a:r>
            <a:endParaRPr lang="ru-RU" sz="2000" dirty="0"/>
          </a:p>
        </p:txBody>
      </p:sp>
      <p:pic>
        <p:nvPicPr>
          <p:cNvPr id="1026" name="Picture 2" descr="C:\Users\4\Videos\Captures\Демонстрация PowerPoint - [тайна Капитана Шелтона] 12.09.2022 15_10_34.png"/>
          <p:cNvPicPr>
            <a:picLocks noChangeAspect="1" noChangeArrowheads="1"/>
          </p:cNvPicPr>
          <p:nvPr/>
        </p:nvPicPr>
        <p:blipFill>
          <a:blip r:embed="rId3"/>
          <a:srcRect l="12664" r="13213"/>
          <a:stretch>
            <a:fillRect/>
          </a:stretch>
        </p:blipFill>
        <p:spPr bwMode="auto">
          <a:xfrm>
            <a:off x="4786314" y="1214422"/>
            <a:ext cx="4357718" cy="2786082"/>
          </a:xfrm>
          <a:prstGeom prst="rect">
            <a:avLst/>
          </a:prstGeom>
          <a:noFill/>
        </p:spPr>
      </p:pic>
      <p:pic>
        <p:nvPicPr>
          <p:cNvPr id="1027" name="Picture 3" descr="C:\Users\4\Videos\Captures\Демонстрация PowerPoint - [тайна Капитана Шелтона] 12.09.2022 15_12_36.png"/>
          <p:cNvPicPr>
            <a:picLocks noChangeAspect="1" noChangeArrowheads="1"/>
          </p:cNvPicPr>
          <p:nvPr/>
        </p:nvPicPr>
        <p:blipFill>
          <a:blip r:embed="rId4"/>
          <a:srcRect l="12664" r="12665"/>
          <a:stretch>
            <a:fillRect/>
          </a:stretch>
        </p:blipFill>
        <p:spPr bwMode="auto">
          <a:xfrm>
            <a:off x="4786314" y="4000480"/>
            <a:ext cx="4357686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06" y="1390613"/>
            <a:ext cx="51435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оригинальной игре для того чтобы использовать различные предметы  или звать на помощь союзников нужно было к номеру параграфа на котором находился персонаж  прибавить или вычесть  определенное число и открыть новый параграф. Но вновь появляется проблема что ошибка даже на один слайд приводит к потери сюжетной нити и зачастую приходилось использовать калькулятор. В новой версии игры эта обязанность также возложена на сеть гиперссылок , но из-за этого у игрока появляется возможность жульничать  используя ограниченные возможности программы. Но как и сказано в описании игры «Игра создана исключительно для честных игроков».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85531"/>
            <a:ext cx="8001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Отсутствие проблемы с подсчетами при использовании предметов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555082"/>
            <a:ext cx="2714611" cy="223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3071810"/>
            <a:ext cx="1214445" cy="200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1214446" cy="15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786190"/>
            <a:ext cx="2714612" cy="19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06" y="1071546"/>
            <a:ext cx="46434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оригинальной книге очень красивые, атмосферные иллюстрации  но их очень мало</a:t>
            </a:r>
          </a:p>
          <a:p>
            <a:r>
              <a:rPr lang="ru-RU" sz="2400" dirty="0" smtClean="0"/>
              <a:t>и по этому в электронной версии практически каждый слайд  оформлен пускай и не настолько антуражными изображениями но все же гораздо приятнее видеть не сплошные массивы текста, а  красиво оформленные слайды презентации.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7422" y="142852"/>
            <a:ext cx="4676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Новые иллюстрации</a:t>
            </a: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6313" y="1224533"/>
            <a:ext cx="4357683" cy="357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786322"/>
            <a:ext cx="4357685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07" y="1488594"/>
            <a:ext cx="45005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Электронная версия игры может быть дополнена любительскими модернизациями. Например рядовой пользователь использую даже такие такую простую программу как </a:t>
            </a:r>
            <a:r>
              <a:rPr lang="en-US" sz="2200" dirty="0" smtClean="0"/>
              <a:t>Scratch</a:t>
            </a:r>
            <a:r>
              <a:rPr lang="ru-RU" sz="2200" dirty="0" smtClean="0"/>
              <a:t> может создавать различные генераторы случайных чисел, симуляторы текстового боя и многие другие программы автоматизирующие некоторые аспекты игры. Так же читатель может попробовать себя в качестве писателя и где-то дополнить игру.</a:t>
            </a:r>
            <a:endParaRPr lang="ru-RU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7141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Возможность  пользовательской модификации</a:t>
            </a:r>
            <a:endParaRPr lang="ru-RU" sz="4000" dirty="0"/>
          </a:p>
        </p:txBody>
      </p:sp>
      <p:pic>
        <p:nvPicPr>
          <p:cNvPr id="1026" name="Picture 2" descr="C:\Users\4\Videos\Captures\Scratch 3.21.0 13.09.2022 11_05_45.png"/>
          <p:cNvPicPr>
            <a:picLocks noChangeAspect="1" noChangeArrowheads="1"/>
          </p:cNvPicPr>
          <p:nvPr/>
        </p:nvPicPr>
        <p:blipFill>
          <a:blip r:embed="rId2"/>
          <a:srcRect l="15374" t="2128" r="16544"/>
          <a:stretch>
            <a:fillRect/>
          </a:stretch>
        </p:blipFill>
        <p:spPr bwMode="auto">
          <a:xfrm>
            <a:off x="4618543" y="1643051"/>
            <a:ext cx="4525457" cy="335758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</TotalTime>
  <Words>390</Words>
  <PresentationFormat>Экран (4:3)</PresentationFormat>
  <Paragraphs>23</Paragraphs>
  <Slides>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Трек</vt:lpstr>
      <vt:lpstr>Книга игра «Тайна капитана шелтона»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Книга игра «Тайна капитана шелтона»</dc:title>
  <dc:creator>4</dc:creator>
  <cp:lastModifiedBy>4</cp:lastModifiedBy>
  <cp:revision>13</cp:revision>
  <dcterms:created xsi:type="dcterms:W3CDTF">2022-09-07T08:15:28Z</dcterms:created>
  <dcterms:modified xsi:type="dcterms:W3CDTF">2022-09-21T11:07:48Z</dcterms:modified>
</cp:coreProperties>
</file>