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0" r:id="rId4"/>
    <p:sldId id="265" r:id="rId5"/>
    <p:sldId id="271" r:id="rId6"/>
    <p:sldId id="272" r:id="rId7"/>
    <p:sldId id="268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72B01"/>
    <a:srgbClr val="B94900"/>
    <a:srgbClr val="712703"/>
    <a:srgbClr val="92300F"/>
    <a:srgbClr val="A9915D"/>
    <a:srgbClr val="AD9861"/>
    <a:srgbClr val="8A733F"/>
    <a:srgbClr val="FCFCE9"/>
    <a:srgbClr val="F5F1BF"/>
    <a:srgbClr val="B39E6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85" d="100"/>
          <a:sy n="85" d="100"/>
        </p:scale>
        <p:origin x="-12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45128" y="809498"/>
            <a:ext cx="7730836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600"/>
              </a:lnSpc>
            </a:pPr>
            <a:r>
              <a:rPr lang="ru-RU" sz="8000" b="1" smtClean="0">
                <a:ln w="19050">
                  <a:noFill/>
                </a:ln>
                <a:solidFill>
                  <a:srgbClr val="002060"/>
                </a:solidFill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Космос-это мы</a:t>
            </a:r>
            <a:endParaRPr lang="ru-RU" sz="8000" b="1" dirty="0">
              <a:ln w="19050">
                <a:noFill/>
              </a:ln>
              <a:solidFill>
                <a:srgbClr val="002060"/>
              </a:solidFill>
              <a:effectLst/>
              <a:latin typeface="Lobster" panose="0200050600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266" name="Picture 2" descr="http://31nov.detkin-club.ru/images/photos/222_5a44e13cd0ad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30037"/>
            <a:ext cx="4967081" cy="3454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0642" y="505463"/>
            <a:ext cx="77308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апреля наша страна отмечает праздник –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космонавтики. </a:t>
            </a:r>
            <a:endParaRPr lang="ru-RU" sz="36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://212d.ru/site_ds/files/17/images/201604245993022271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6182" y="2006250"/>
            <a:ext cx="6303531" cy="4004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pic>
        <p:nvPicPr>
          <p:cNvPr id="1026" name="Picture 2" descr="https://in-space.ru/wp-content/uploads/2017/11/1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22" r="8806"/>
          <a:stretch/>
        </p:blipFill>
        <p:spPr bwMode="auto">
          <a:xfrm>
            <a:off x="641316" y="2259227"/>
            <a:ext cx="2818197" cy="3033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gdb.currenttime.tv/8F0E452E-DDB1-473E-87D3-61858BF0F164_w1024_q10_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9513" y="2259227"/>
            <a:ext cx="2866374" cy="3033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1423" y="540327"/>
            <a:ext cx="76892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Собака-космонавт, первое животное, выведенное на орбиту Земли. Была запущена в космос 3 ноября 1957 года на советском корабле «Спутник-2».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https://images.fineartamerica.com/images-medium-large-5/1-sputnik-2-detlev-van-ravenswaa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7154" y="2259227"/>
            <a:ext cx="2118999" cy="3033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402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78873" y="591280"/>
            <a:ext cx="77862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апреля 1961 года в космос полетел Юрий Алексеевич Гагарин.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bucharsky.ru/UserFiles/photos/7f9b9a45c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2502" y="1847657"/>
            <a:ext cx="3258993" cy="4345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794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78873" y="591280"/>
            <a:ext cx="77862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 Леонов, первый человек, вышедший в открытый космос.</a:t>
            </a:r>
            <a:endParaRPr lang="ru-RU" sz="4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pbs.twimg.com/media/D70NrOeXkAY4hPp.jpg: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7753" y="2043450"/>
            <a:ext cx="3053911" cy="3818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504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78873" y="591280"/>
            <a:ext cx="77862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Валентина Терешкова совершила свой космический полёт 16 июня 1963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  <a:endParaRPr lang="ru-RU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st-taseevo.ru/news_img/01032019/valentina_tereshko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7481" y="2119100"/>
            <a:ext cx="3213302" cy="33672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153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86690" y="1470799"/>
            <a:ext cx="778625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Крыльев нет у этой птицы, </a:t>
            </a:r>
          </a:p>
          <a:p>
            <a:pPr fontAlgn="base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нельзя не подивиться: </a:t>
            </a:r>
          </a:p>
          <a:p>
            <a:pPr fontAlgn="base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Лишь распустит птица хвост — </a:t>
            </a:r>
          </a:p>
          <a:p>
            <a:pPr fontAlgn="base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поднимается до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звёзд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ctr">
              <a:spcAft>
                <a:spcPts val="1000"/>
              </a:spcAft>
            </a:pP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8823" y="607914"/>
            <a:ext cx="1641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6" name="Picture 6" descr="http://www.wallpapersin4k.org/wp-content/uploads/2016/12/Rocket-Wallpapers-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8823" y="3620372"/>
            <a:ext cx="2361438" cy="236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621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1026" name="Picture 2" descr="http://present5.com/presentforday2/20170121/varchi_images/varchi_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963" y="400606"/>
            <a:ext cx="7994072" cy="6056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422656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577</TotalTime>
  <Words>66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Владимир</cp:lastModifiedBy>
  <cp:revision>59</cp:revision>
  <dcterms:created xsi:type="dcterms:W3CDTF">2013-11-19T05:52:05Z</dcterms:created>
  <dcterms:modified xsi:type="dcterms:W3CDTF">2023-04-12T15:05:01Z</dcterms:modified>
</cp:coreProperties>
</file>