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6" r:id="rId1"/>
    <p:sldMasterId id="2147484316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0" autoAdjust="0"/>
    <p:restoredTop sz="94660"/>
  </p:normalViewPr>
  <p:slideViewPr>
    <p:cSldViewPr snapToGrid="0">
      <p:cViewPr>
        <p:scale>
          <a:sx n="81" d="100"/>
          <a:sy n="81" d="100"/>
        </p:scale>
        <p:origin x="-15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7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7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3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84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01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69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44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64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88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8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17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75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11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121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53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602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13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3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6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56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54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4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6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8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8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4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F70F-38EF-49E2-9CCB-52B8357853C6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C66D9E-5B9A-4BF4-BCB8-F0404C34C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89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  <p:sldLayoutId id="2147484329" r:id="rId13"/>
    <p:sldLayoutId id="2147484330" r:id="rId14"/>
    <p:sldLayoutId id="2147484331" r:id="rId15"/>
    <p:sldLayoutId id="21474843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.wav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8938" y="209862"/>
            <a:ext cx="7655065" cy="1139253"/>
          </a:xfrm>
        </p:spPr>
        <p:txBody>
          <a:bodyPr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813" y="2203553"/>
            <a:ext cx="9938479" cy="367259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Обучающая презентация для детей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«Части суток</a:t>
            </a:r>
            <a:r>
              <a:rPr lang="ru-RU" sz="3600" dirty="0" smtClean="0">
                <a:solidFill>
                  <a:schemeClr val="tx1"/>
                </a:solidFill>
              </a:rPr>
              <a:t>»</a:t>
            </a:r>
            <a:endParaRPr lang="ru-RU" sz="36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5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59" y="134911"/>
            <a:ext cx="8449542" cy="179548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Вечер это время, когда дети приходят с прогулки, а взрослые с работы. Это время ужина, после которого можно немного поиграть, посмотреть телевизор или почитать интересную книгу.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95" y="2923081"/>
            <a:ext cx="5086663" cy="38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702" y="83977"/>
            <a:ext cx="7295300" cy="18464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rgbClr val="00B050"/>
                </a:solidFill>
              </a:rPr>
              <a:t>НОЧЬ</a:t>
            </a:r>
            <a:br>
              <a:rPr lang="ru-RU" sz="6600" b="1" i="1" dirty="0" smtClean="0">
                <a:solidFill>
                  <a:srgbClr val="00B050"/>
                </a:solidFill>
              </a:rPr>
            </a:br>
            <a:endParaRPr lang="ru-RU" sz="6600" b="1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9" y="282196"/>
            <a:ext cx="2459312" cy="26270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2945" y="1064302"/>
            <a:ext cx="59398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После вечера наступает самое темное время суток – ночь. Ночью все люди, животные и растения отдыхают, чтобы набрать сил на следующий день. Люди спят в своих кроватях под теплым одеялом, собачки и кошки сворачиваются калачиком на своих уютных местах, птицы прячутся в ветвях деревьев, а у растений закрыты бутоны.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36988"/>
            <a:ext cx="3542675" cy="2657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74" y="3936988"/>
            <a:ext cx="3610131" cy="27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64" y="239843"/>
            <a:ext cx="10942819" cy="3477718"/>
          </a:xfrm>
        </p:spPr>
        <p:txBody>
          <a:bodyPr>
            <a:normAutofit/>
          </a:bodyPr>
          <a:lstStyle/>
          <a:p>
            <a:r>
              <a:rPr lang="ru-RU" sz="6700" b="1" i="1" dirty="0">
                <a:solidFill>
                  <a:srgbClr val="00B050"/>
                </a:solidFill>
              </a:rPr>
              <a:t>СПОКОЙНОЙ </a:t>
            </a:r>
            <a:r>
              <a:rPr lang="ru-RU" sz="6700" b="1" i="1" dirty="0" smtClean="0">
                <a:solidFill>
                  <a:srgbClr val="00B050"/>
                </a:solidFill>
              </a:rPr>
              <a:t>НОЧИ</a:t>
            </a:r>
            <a:r>
              <a:rPr lang="ru-RU" sz="7300" b="1" i="1" dirty="0" smtClean="0"/>
              <a:t/>
            </a:r>
            <a:br>
              <a:rPr lang="ru-RU" sz="7300" b="1" i="1" dirty="0" smtClean="0"/>
            </a:br>
            <a:r>
              <a:rPr lang="ru-RU" sz="31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Ночь </a:t>
            </a:r>
            <a:r>
              <a:rPr lang="ru-RU" sz="31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это время тишины, отдыха и сладких снов. Солнце прячется далеко за горизонтом и вокруг очень темно. Зато теперь на небе можно разглядеть звезды и на какое-то время выходит </a:t>
            </a:r>
            <a:r>
              <a:rPr lang="ru-RU" sz="31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месяц</a:t>
            </a:r>
            <a:br>
              <a:rPr lang="ru-RU" sz="31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ru-RU" sz="31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8" y="3372653"/>
            <a:ext cx="4598411" cy="327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0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 то время пока у нас длится ночь, на другой части земного шара светит солнце и вовсю идет день.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60" y="1705130"/>
            <a:ext cx="6663129" cy="49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6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9954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СПАСИБО ЗА ПРОСМОТР !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15" y="1768838"/>
            <a:ext cx="6585679" cy="49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2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318" y="569627"/>
            <a:ext cx="7225258" cy="824458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00B050"/>
                </a:solidFill>
              </a:rPr>
              <a:t>ЧАСТИ СУТОК</a:t>
            </a:r>
            <a:endParaRPr lang="ru-RU" sz="7200" b="1" i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4" y="48858"/>
            <a:ext cx="2761470" cy="29498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63319" y="1394085"/>
            <a:ext cx="6550702" cy="565129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Время суток для детей, для взрослых и для всей растительной и живой природы состоит из четырех отрезков времени: утро, день, вечер и ночь. Каждый временной промежуток отличается друг от друга положением солнца, расположением стрелок на часах, нашими делами и занятиями.</a:t>
            </a:r>
          </a:p>
        </p:txBody>
      </p:sp>
    </p:spTree>
    <p:extLst>
      <p:ext uri="{BB962C8B-B14F-4D97-AF65-F5344CB8AC3E}">
        <p14:creationId xmlns:p14="http://schemas.microsoft.com/office/powerpoint/2010/main" val="256282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89" y="0"/>
            <a:ext cx="6717575" cy="717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69" y="299803"/>
            <a:ext cx="4407107" cy="375111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Утром надо встать с постели, аккуратно застелить ее. Затем пойти умыться, почистить зубы,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сделать </a:t>
            </a:r>
            <a:r>
              <a:rPr lang="ru-RU" sz="2800" dirty="0">
                <a:solidFill>
                  <a:schemeClr val="tx1"/>
                </a:solidFill>
              </a:rPr>
              <a:t>зарядку и собраться в детский сад или школу. А тем временем на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кухне </a:t>
            </a:r>
            <a:r>
              <a:rPr lang="ru-RU" sz="2800" dirty="0">
                <a:solidFill>
                  <a:schemeClr val="tx1"/>
                </a:solidFill>
              </a:rPr>
              <a:t>утром нас уже ждет завтрак,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который </a:t>
            </a:r>
            <a:r>
              <a:rPr lang="ru-RU" sz="2800" dirty="0">
                <a:solidFill>
                  <a:schemeClr val="tx1"/>
                </a:solidFill>
              </a:rPr>
              <a:t>приготовила мама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" y="194873"/>
            <a:ext cx="3922079" cy="3312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3" y="3507698"/>
            <a:ext cx="2935658" cy="35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762528" y="0"/>
            <a:ext cx="4646953" cy="4410997"/>
          </a:xfrm>
        </p:spPr>
        <p:txBody>
          <a:bodyPr>
            <a:normAutofit fontScale="90000"/>
          </a:bodyPr>
          <a:lstStyle/>
          <a:p>
            <a:r>
              <a:rPr lang="ru-RU" sz="6600" b="1" i="1" dirty="0" smtClean="0">
                <a:solidFill>
                  <a:srgbClr val="00B050"/>
                </a:solidFill>
              </a:rPr>
              <a:t>       </a:t>
            </a:r>
            <a:r>
              <a:rPr lang="ru-RU" sz="8000" b="1" i="1" dirty="0" smtClean="0">
                <a:solidFill>
                  <a:srgbClr val="00B050"/>
                </a:solidFill>
              </a:rPr>
              <a:t>УТРО</a:t>
            </a:r>
            <a:r>
              <a:rPr lang="ru-RU" sz="6600" b="1" i="1" dirty="0" smtClean="0">
                <a:solidFill>
                  <a:srgbClr val="00B050"/>
                </a:solidFill>
              </a:rPr>
              <a:t/>
            </a:r>
            <a:br>
              <a:rPr lang="ru-RU" sz="6600" b="1" i="1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 </a:t>
            </a:r>
            <a:r>
              <a:rPr lang="ru-RU" dirty="0">
                <a:solidFill>
                  <a:srgbClr val="FFFF00"/>
                </a:solidFill>
              </a:rPr>
              <a:t>деревнях с самого раннего утра, как только встает солнышко всю округу будит петушок своим громким «Ку-Ка-Ре-Ку»! А в городе рано утром звенит будильник, сообщая, что пора вставать.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9" y="764498"/>
            <a:ext cx="3487172" cy="2785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82" y="3440891"/>
            <a:ext cx="3427656" cy="341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</a:rPr>
              <a:t>ПРОБУЖДЕНИЕ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90" y="2175385"/>
            <a:ext cx="4340238" cy="39406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334" y="1394085"/>
            <a:ext cx="63230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Еще летом, на траве бывает утренняя роса. Это когда на трава мокрая, как будто прошел дождь, а на самом деле никакого дождика не было, просто за ночь воздух остыл и превратился в маленькие капельки воды, которые осели на листочках и травинках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9845762" cy="3897444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                      </a:t>
            </a:r>
            <a:br>
              <a:rPr lang="ru-RU" sz="6600" dirty="0" smtClean="0">
                <a:solidFill>
                  <a:srgbClr val="00B050"/>
                </a:solidFill>
              </a:rPr>
            </a:br>
            <a:r>
              <a:rPr lang="ru-RU" sz="6600" dirty="0" smtClean="0">
                <a:solidFill>
                  <a:srgbClr val="00B050"/>
                </a:solidFill>
              </a:rPr>
              <a:t>                    </a:t>
            </a:r>
            <a:r>
              <a:rPr lang="ru-RU" sz="6600" b="1" i="1" dirty="0" smtClean="0">
                <a:solidFill>
                  <a:srgbClr val="00B050"/>
                </a:solidFill>
              </a:rPr>
              <a:t>ПРОГУЛКА</a:t>
            </a:r>
            <a:br>
              <a:rPr lang="ru-RU" sz="6600" b="1" i="1" dirty="0" smtClean="0">
                <a:solidFill>
                  <a:srgbClr val="00B050"/>
                </a:solidFill>
              </a:rPr>
            </a:br>
            <a:r>
              <a:rPr lang="ru-RU" sz="6600" dirty="0">
                <a:solidFill>
                  <a:srgbClr val="00B050"/>
                </a:solidFill>
              </a:rPr>
              <a:t/>
            </a:r>
            <a:br>
              <a:rPr lang="ru-RU" sz="6600" dirty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Днем человек бодрствует. Дети </a:t>
            </a:r>
            <a:r>
              <a:rPr lang="ru-RU" sz="3200" dirty="0">
                <a:solidFill>
                  <a:srgbClr val="FFFF00"/>
                </a:solidFill>
              </a:rPr>
              <a:t>играют во дворе дома или детского сада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58" y="3597545"/>
            <a:ext cx="4967969" cy="30056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88513"/>
            <a:ext cx="3147934" cy="23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4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161" y="176917"/>
            <a:ext cx="6160958" cy="1067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</a:rPr>
              <a:t>ДЕНЬ</a:t>
            </a:r>
            <a:br>
              <a:rPr lang="ru-RU" sz="6600" dirty="0" smtClean="0">
                <a:solidFill>
                  <a:srgbClr val="00B050"/>
                </a:solidFill>
              </a:rPr>
            </a:br>
            <a:r>
              <a:rPr lang="ru-RU" sz="4000" dirty="0">
                <a:solidFill>
                  <a:srgbClr val="FFFF00"/>
                </a:solidFill>
              </a:rPr>
              <a:t>В дневное время суток для детей проходят занятия в детском саду и в школе, после чего наступает обеденное время.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8" y="176917"/>
            <a:ext cx="2429331" cy="2595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39" y="4026258"/>
            <a:ext cx="2866133" cy="2082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14" y="4026258"/>
            <a:ext cx="2866134" cy="2082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38" y="4002374"/>
            <a:ext cx="2972417" cy="21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6695"/>
            <a:ext cx="11514666" cy="1763705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00B050"/>
                </a:solidFill>
              </a:rPr>
              <a:t>ВЕЧЕР</a:t>
            </a:r>
            <a:endParaRPr lang="ru-RU" sz="6600" b="1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1" y="166695"/>
            <a:ext cx="2579233" cy="27551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36448" y="1588956"/>
            <a:ext cx="81059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Вечером солнышко опускается все ниже и ниже и садится за горизонт. Это время суток называется вечер. А когда солнце исчезает за горизонтом можно наблюдать красивый закат. Он может быть ярким в желто- красных лучах.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DOfficeLightV0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283</Words>
  <Application>Microsoft Office PowerPoint</Application>
  <PresentationFormat>Произвольный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HDOfficeLightV0</vt:lpstr>
      <vt:lpstr>Аспект</vt:lpstr>
      <vt:lpstr>Презентация PowerPoint</vt:lpstr>
      <vt:lpstr>ЧАСТИ СУТОК</vt:lpstr>
      <vt:lpstr>Презентация PowerPoint</vt:lpstr>
      <vt:lpstr>Утром надо встать с постели, аккуратно застелить ее. Затем пойти умыться, почистить зубы,  сделать зарядку и собраться в детский сад или школу. А тем временем на  кухне утром нас уже ждет завтрак,  который приготовила мама</vt:lpstr>
      <vt:lpstr>       УТРО В деревнях с самого раннего утра, как только встает солнышко всю округу будит петушок своим громким «Ку-Ка-Ре-Ку»! А в городе рано утром звенит будильник, сообщая, что пора вставать.</vt:lpstr>
      <vt:lpstr>ПРОБУЖДЕНИЕ</vt:lpstr>
      <vt:lpstr>                                           ПРОГУЛКА  Днем человек бодрствует. Дети играют во дворе дома или детского сада</vt:lpstr>
      <vt:lpstr>ДЕНЬ В дневное время суток для детей проходят занятия в детском саду и в школе, после чего наступает обеденное время.</vt:lpstr>
      <vt:lpstr>ВЕЧЕР</vt:lpstr>
      <vt:lpstr>Вечер это время, когда дети приходят с прогулки, а взрослые с работы. Это время ужина, после которого можно немного поиграть, посмотреть телевизор или почитать интересную книгу.</vt:lpstr>
      <vt:lpstr>НОЧЬ </vt:lpstr>
      <vt:lpstr>СПОКОЙНОЙ НОЧИ Ночь это время тишины, отдыха и сладких снов. Солнце прячется далеко за горизонтом и вокруг очень темно. Зато теперь на небе можно разглядеть звезды и на какое-то время выходит месяц </vt:lpstr>
      <vt:lpstr>В то время пока у нас длится ночь, на другой части земного шара светит солнце и вовсю идет день.</vt:lpstr>
      <vt:lpstr>СПАСИБО ЗА ПРОСМОТР 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«Новохоперский детский сад общеразвивающего вида№3 «Солнышко» Обучающая презентация для детей «Части суток» воспитатель: Петрова Елена Вячеславна</dc:title>
  <dc:creator>Игорь</dc:creator>
  <cp:lastModifiedBy>Windows User</cp:lastModifiedBy>
  <cp:revision>16</cp:revision>
  <dcterms:created xsi:type="dcterms:W3CDTF">2015-11-22T14:21:44Z</dcterms:created>
  <dcterms:modified xsi:type="dcterms:W3CDTF">2023-02-16T10:36:53Z</dcterms:modified>
</cp:coreProperties>
</file>