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8" r:id="rId3"/>
    <p:sldId id="277" r:id="rId4"/>
    <p:sldId id="257" r:id="rId5"/>
    <p:sldId id="267" r:id="rId6"/>
    <p:sldId id="263" r:id="rId7"/>
    <p:sldId id="269" r:id="rId8"/>
    <p:sldId id="278" r:id="rId9"/>
    <p:sldId id="279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148F9-07A4-4B28-A041-F66008D80923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EF56A-62B0-4BF7-AB5D-50C538F59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2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72A376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435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497560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16.11.2023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149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16.11.2023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70130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930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16.11.2023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386123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908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93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16.11.2023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825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962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09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4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94246" y="3244334"/>
            <a:ext cx="488146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Friendship </a:t>
            </a:r>
            <a:endParaRPr lang="ru-RU" sz="8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8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In </a:t>
            </a:r>
            <a:r>
              <a:rPr lang="en-US" sz="8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Our life</a:t>
            </a:r>
            <a:endParaRPr lang="ru-RU" sz="8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https://proprikol.ru/wp-content/uploads/2020/02/krasivye-kartinki-pro-druzhbu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4610579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2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quotereel.com/wp-content/uploads/2019/02/short-friendship-quote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61926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2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4782"/>
            <a:ext cx="3392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 4 p 61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7" y="327140"/>
            <a:ext cx="57300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buAutoNum type="alphaU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Read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the text and say if you 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agree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with the conclusions psychologists make. Give examples from your own experience.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595667"/>
            <a:ext cx="8217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Friendship in Development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3074" name="Picture 2" descr="https://www.navigators.org/wp-content/uploads/2018/08/iStock-491920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5028" y="3789040"/>
            <a:ext cx="4248472" cy="283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74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45" y="274663"/>
            <a:ext cx="3392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 4 p 61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8884" y="507021"/>
            <a:ext cx="5730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B. Find in the text English equivalents for the following.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628800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1) performing activities together;</a:t>
            </a:r>
          </a:p>
          <a:p>
            <a:r>
              <a:rPr lang="en-US" sz="2800" dirty="0"/>
              <a:t>2) they are very self-oriented;</a:t>
            </a:r>
          </a:p>
          <a:p>
            <a:r>
              <a:rPr lang="en-US" sz="2800" dirty="0"/>
              <a:t>3) less individualized;</a:t>
            </a:r>
          </a:p>
          <a:p>
            <a:r>
              <a:rPr lang="en-US" sz="2800" dirty="0"/>
              <a:t>4) more aware of others;</a:t>
            </a:r>
          </a:p>
          <a:p>
            <a:r>
              <a:rPr lang="en-US" sz="2800" dirty="0"/>
              <a:t>5) experience peer rejection;</a:t>
            </a:r>
          </a:p>
          <a:p>
            <a:r>
              <a:rPr lang="en-US" sz="2800" dirty="0"/>
              <a:t>6) establishing good friendships;</a:t>
            </a:r>
          </a:p>
          <a:p>
            <a:r>
              <a:rPr lang="en-US" sz="2800" dirty="0"/>
              <a:t>7) become increasingly more complex;</a:t>
            </a:r>
          </a:p>
          <a:p>
            <a:r>
              <a:rPr lang="en-US" sz="2800" dirty="0"/>
              <a:t>8) loyalty and commitment;</a:t>
            </a:r>
          </a:p>
          <a:p>
            <a:r>
              <a:rPr lang="en-US" sz="2800" dirty="0"/>
              <a:t>9) similar attitudes.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28651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7425" y="3370262"/>
            <a:ext cx="4982483" cy="34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4486270" cy="140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654" y="1844824"/>
            <a:ext cx="782061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41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45" y="274663"/>
            <a:ext cx="3392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 6 p 62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1951" y="518078"/>
            <a:ext cx="5730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Tell the story of one of your friendships. You may use some of the word combinations below.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424936" cy="375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64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45" y="274663"/>
            <a:ext cx="3392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 6 p 62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1951" y="518078"/>
            <a:ext cx="5730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Tell the story of one of your friendships. You may use some of the word combinations below.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424936" cy="375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64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45" y="274663"/>
            <a:ext cx="579838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Рефлексия</a:t>
            </a:r>
          </a:p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knew…</a:t>
            </a:r>
          </a:p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remembered…</a:t>
            </a:r>
          </a:p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was easy…</a:t>
            </a:r>
          </a:p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was difficult…</a:t>
            </a:r>
            <a:endParaRPr lang="ru-RU" sz="5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4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535" y="274663"/>
            <a:ext cx="3829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 10 p 64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6429" y="597828"/>
            <a:ext cx="5013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Write your own sentences with these words and word combinations.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2128" y="1556792"/>
            <a:ext cx="849281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peer(s) </a:t>
            </a:r>
            <a:r>
              <a:rPr lang="en-US" dirty="0"/>
              <a:t>(</a:t>
            </a:r>
            <a:r>
              <a:rPr lang="ru-RU" dirty="0"/>
              <a:t>сверстник(и))</a:t>
            </a:r>
          </a:p>
          <a:p>
            <a:r>
              <a:rPr lang="en-US" sz="2400" dirty="0" smtClean="0"/>
              <a:t>to </a:t>
            </a:r>
            <a:r>
              <a:rPr lang="en-US" sz="2400" dirty="0"/>
              <a:t>establish good contacts </a:t>
            </a:r>
            <a:r>
              <a:rPr lang="en-US" dirty="0"/>
              <a:t>(</a:t>
            </a:r>
            <a:r>
              <a:rPr lang="ru-RU" dirty="0"/>
              <a:t>наладить хорошие контакты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affect one’ health </a:t>
            </a:r>
            <a:r>
              <a:rPr lang="en-US" dirty="0"/>
              <a:t>(</a:t>
            </a:r>
            <a:r>
              <a:rPr lang="ru-RU" dirty="0"/>
              <a:t>влиять на чьё-либо здоровье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be aware of something</a:t>
            </a:r>
            <a:r>
              <a:rPr lang="en-US" dirty="0"/>
              <a:t> (</a:t>
            </a:r>
            <a:r>
              <a:rPr lang="ru-RU" dirty="0"/>
              <a:t>быть в курсе чего-либо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reject one’s idea </a:t>
            </a:r>
            <a:r>
              <a:rPr lang="en-US" dirty="0"/>
              <a:t>(</a:t>
            </a:r>
            <a:r>
              <a:rPr lang="ru-RU" dirty="0"/>
              <a:t>отвергать чью-либо идею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en-US" sz="2400" dirty="0" smtClean="0"/>
              <a:t>shops </a:t>
            </a:r>
            <a:r>
              <a:rPr lang="en-US" sz="2400" dirty="0"/>
              <a:t>and other commercial establishments </a:t>
            </a:r>
            <a:r>
              <a:rPr lang="en-US" dirty="0"/>
              <a:t>(</a:t>
            </a:r>
            <a:r>
              <a:rPr lang="ru-RU" dirty="0"/>
              <a:t>магазины и другие коммерческие предприятия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my experience </a:t>
            </a:r>
            <a:r>
              <a:rPr lang="en-US" dirty="0"/>
              <a:t>(</a:t>
            </a:r>
            <a:r>
              <a:rPr lang="ru-RU" dirty="0"/>
              <a:t>по моему опыту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feel/have a strong affection for somebody </a:t>
            </a:r>
            <a:r>
              <a:rPr lang="en-US" dirty="0"/>
              <a:t>(</a:t>
            </a:r>
            <a:r>
              <a:rPr lang="ru-RU" dirty="0"/>
              <a:t>испытывать/иметь сильную привязанность к кому-либо)</a:t>
            </a:r>
          </a:p>
          <a:p>
            <a:r>
              <a:rPr lang="en-US" sz="2400" dirty="0" smtClean="0"/>
              <a:t>to </a:t>
            </a:r>
            <a:r>
              <a:rPr lang="en-US" sz="2400" dirty="0"/>
              <a:t>increase the risk </a:t>
            </a:r>
            <a:r>
              <a:rPr lang="en-US" dirty="0"/>
              <a:t>(</a:t>
            </a:r>
            <a:r>
              <a:rPr lang="ru-RU" dirty="0"/>
              <a:t>увеличивать риск)</a:t>
            </a:r>
          </a:p>
          <a:p>
            <a:r>
              <a:rPr lang="en-US" sz="2400" dirty="0" smtClean="0"/>
              <a:t>my </a:t>
            </a:r>
            <a:r>
              <a:rPr lang="en-US" sz="2400" dirty="0"/>
              <a:t>attitude to somebody/something </a:t>
            </a:r>
            <a:r>
              <a:rPr lang="en-US" dirty="0"/>
              <a:t>(</a:t>
            </a:r>
            <a:r>
              <a:rPr lang="ru-RU" dirty="0"/>
              <a:t>моё отношение к кому-либо/чему-либо)</a:t>
            </a:r>
          </a:p>
        </p:txBody>
      </p:sp>
    </p:spTree>
    <p:extLst>
      <p:ext uri="{BB962C8B-B14F-4D97-AF65-F5344CB8AC3E}">
        <p14:creationId xmlns:p14="http://schemas.microsoft.com/office/powerpoint/2010/main" xmlns="" val="32340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277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рикка</dc:creator>
  <cp:lastModifiedBy>user</cp:lastModifiedBy>
  <cp:revision>31</cp:revision>
  <dcterms:created xsi:type="dcterms:W3CDTF">2014-12-10T19:16:03Z</dcterms:created>
  <dcterms:modified xsi:type="dcterms:W3CDTF">2023-11-16T18:12:38Z</dcterms:modified>
</cp:coreProperties>
</file>