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d"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forde\Desktop\&#1057;&#1062;&#1045;&#1053;&#1040;&#1056;&#1048;&#1049;%20&#1056;&#1040;&#1047;&#1042;&#1051;&#1045;&#1063;&#1045;&#1053;&#1048;&#1071;\&#1054;&#1050;&#1058;&#1071;&#1041;&#1056;&#1068;%20&#1052;&#1051;&#1040;&#1044;&#1064;&#1040;&#1071;\&#1054;&#1057;&#1045;&#1053;&#1068;.mp3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forde\Desktop\&#1057;&#1062;&#1045;&#1053;&#1040;&#1056;&#1048;&#1049;%20&#1056;&#1040;&#1047;&#1042;&#1051;&#1045;&#1063;&#1045;&#1053;&#1048;&#1071;\&#1054;&#1050;&#1058;&#1071;&#1041;&#1056;&#1068;%20&#1052;&#1051;&#1040;&#1044;&#1064;&#1040;&#1071;\&#1064;&#1048;&#1064;&#1050;&#1048;.mp3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forde\Desktop\&#1057;&#1062;&#1045;&#1053;&#1040;&#1056;&#1048;&#1049;%20&#1056;&#1040;&#1047;&#1042;&#1051;&#1045;&#1063;&#1045;&#1053;&#1048;&#1071;\&#1054;&#1050;&#1058;&#1071;&#1041;&#1056;&#1068;%20&#1052;&#1051;&#1040;&#1044;&#1064;&#1040;&#1071;\&#1043;&#1056;&#1048;&#1041;&#1054;&#1063;&#1050;&#1040;.mp3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forde\Desktop\&#1057;&#1062;&#1045;&#1053;&#1040;&#1056;&#1048;&#1049;%20&#1056;&#1040;&#1047;&#1042;&#1051;&#1045;&#1063;&#1045;&#1053;&#1048;&#1071;\&#1054;&#1050;&#1058;&#1071;&#1041;&#1056;&#1068;%20&#1052;&#1051;&#1040;&#1044;&#1064;&#1040;&#1071;\&#1055;&#1051;&#1040;&#1058;&#1054;&#1050;.mp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611560" y="698086"/>
            <a:ext cx="813690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Муниципальное бюджетное общеобразовательное учреждение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Ерцевская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средняя школа имени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С.И.Бочарова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структурное подразделение детский сад «Звездочка»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Спортивное развлечение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«Осенняя пора»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Инструктор по физической культуре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С.В.Цыпленкова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2023-2024гг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395536" y="1960612"/>
            <a:ext cx="828092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развитие эмоциональной сферы, закрепление знаний по теме" Осень".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Задачи: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развивать любознательность, активность,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коммуникативность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-воспитывать интерес к музыке; 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стимулировать активность детей в играх, танцевальных движениях; 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формировать элементарные представления об осени. 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Действующие лица: Осень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Оборудование для праздника: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Осенние листочки, шишки, две корзины, зонтик, грибочки из картона, платок, корзина с яблоками (по количеству детей), музыкальное сопровождение.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539552" y="290866"/>
            <a:ext cx="8136904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Ход праздника: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 спокойную музыку дети входят в зал и рассаживаются на стульчики. Под песенку " Осень золотая" входит Осень.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Осень: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случилось? Что такое?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 горит, все золотое,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Всюду листья разноцветные,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Даже издали заметные.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Утром мы во двор идем,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Листья сыплются дождем,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 ногами шелестят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летят, летят, летят. (Осень кружится по залу)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СЕНЬ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164288" y="2708920"/>
            <a:ext cx="304800" cy="304800"/>
          </a:xfrm>
          <a:prstGeom prst="rect">
            <a:avLst/>
          </a:prstGeom>
        </p:spPr>
      </p:pic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539552" y="4058266"/>
            <a:ext cx="828092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Медведь: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Вот спасибо ребятишки, помогли собрать все шишки. Я их белочке подарю.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 прощаться нам пора, до свиданья детвора! Я пойду в берлогу спать. Лапу бурую сосать.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Медведь уходит, унося с собой корзину с шишками. дети машут ему на прощание.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313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395536" y="141333"/>
            <a:ext cx="8208912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Инструктор по физкультуре: Ребята, посмотрите, какие красивые листочки нам подарила Осень. А давайте, мы с вами возьмём по два листочка и выполним с ними упражнения.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ОРУ с листочками.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 «Поднимем листочки».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И. п.: ноги на ширине ступни параллельно, руки внизу.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1,2 – поднять руки через стороны вверх;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3,4 – в и. п.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 «Падают листья».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И. п.: ноги на ширине плеч, руки с листочком вверху.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1,2 – наклон туловища вперёд вниз;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3.4 – в и. п.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 «Покажем – спрячем листочки!».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И. п.: о. с., руки с листочком за спиной.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1,2 – присели;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3.4 – в и. п.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4) «Радуемся листочкам!».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И. п.: о. с., руки на поясе.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Прыжки на двух ногах на месте в чередовании с прыжками вокруг листочка. 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5) «Подуем на листочки!». 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(Дети садятся на стульчики)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467544" y="64245"/>
            <a:ext cx="828092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Осень: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Слышу, листья шелестят.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Слышу веточки хрустят.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 кто же к нам идет?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Это кто же к нам бредет? Мы тихонько посидим и на гостя поглядим.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Звучит русская народная мелодия и в зал Осень вносит Медведя-игрушку и корзину.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Медведь: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 -лохматый бурый мишка,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 пришел к вам, ребятишки,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Песни петь и веселиться,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Чтобы с вами подружиться!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Вместе мы сейчас пойдем и все шишки соберем!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Проводится игра "Собери шишки"    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539552" y="3024883"/>
            <a:ext cx="8208912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 веселую музыку дети собирают шишки, разбросанные по залу.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ШИШКИ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172400" y="558924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215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323528" y="222364"/>
            <a:ext cx="8424936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Осень: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Ой ребята, тише, тише.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Кажется, я что-то слышу!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листочкам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как-кап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ладошки кап-кап.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Солнце спряталось куда-то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 дождь пошел, ребята!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Кап-кап, дон-дон-дон!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Капли начали трезвон.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 дождик вас опять не пускает погулять.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Инструктор по физкультуре: А, мы любим, когда идет дождик, потому что мы знаем много веселых игр и сейчас одной из них мы тебя научим.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Проводится игра "Солнышко и дождик" – 2 – 3 раза.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323528" y="272308"/>
            <a:ext cx="849694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Осень: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Ребята, а вы знаете что бывает после дождя в осеннем лесу? 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(ответы детей)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Правильно, растут грибы. Давайте и мы с вами отправимся в лес за грибами!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Проводится игра "Найди грибы"	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395536" y="2746549"/>
            <a:ext cx="8424936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 развитие внимательности, ловкости, быстроты движений, координации движений.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Ход игры: по залу разложены грибочки, прикрытые листьями. Под веселую музыку ребята ищут грибы. Побеждает тот, кто больше всех собрал грибов.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Дождик: хорошо в лесу гуляли, много мы грибов набрали.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5" name="ГРИБОЧК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956376" y="558924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685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395536" y="585309"/>
            <a:ext cx="8496944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Осень: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Ребята, я пока шла к вам в гости шла,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Вот такой платок нашла! Он красивый, расписной,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Необычный, не простой.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Предлагаю Вам, друзья,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Поиграть с платочком 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Проводится игра "Волшебный платок"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395536" y="2763272"/>
            <a:ext cx="842493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Осень накрывает платком корзину с яблоками, незаметно внесенную в зал).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Осень: 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Раз! Два! Три! Что же спряталось внутри?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зевайте, не зевайте, Поскорее отвечайте (ответы детей)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 платочек поднимаем.Что под ним? Сейчас узнаем! Ой, да тут у нас яблоки. 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(угощает детей)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ПЛАТОК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5868144" y="1700808"/>
            <a:ext cx="304800" cy="304800"/>
          </a:xfrm>
          <a:prstGeom prst="rect">
            <a:avLst/>
          </a:prstGeom>
        </p:spPr>
      </p:pic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467544" y="5057496"/>
            <a:ext cx="813690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Осень: Быстро время пролетело, Расставаться нам пора. Ждут меня еще заботы. До свиданья, детвора!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859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Другая 1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20</TotalTime>
  <Words>122</Words>
  <Application>Microsoft Office PowerPoint</Application>
  <PresentationFormat>Экран (4:3)</PresentationFormat>
  <Paragraphs>111</Paragraphs>
  <Slides>8</Slides>
  <Notes>0</Notes>
  <HiddenSlides>0</HiddenSlides>
  <MMClips>4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СВЕТЛАНА</dc:creator>
  <cp:lastModifiedBy>fordeletetesting@outlook.com</cp:lastModifiedBy>
  <cp:revision>4</cp:revision>
  <dcterms:created xsi:type="dcterms:W3CDTF">2023-09-27T07:14:19Z</dcterms:created>
  <dcterms:modified xsi:type="dcterms:W3CDTF">2023-09-27T07:49:45Z</dcterms:modified>
</cp:coreProperties>
</file>