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8" r:id="rId5"/>
    <p:sldId id="260" r:id="rId6"/>
    <p:sldId id="264" r:id="rId7"/>
    <p:sldId id="265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72-54E4-4526-8E55-7F2AE1AE8D7A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D2E72-54E4-4526-8E55-7F2AE1AE8D7A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57903-479B-4BF6-8681-00937D41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657706_47-p-fon-dlya-prezentatsii-po-matematike-dlya-d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347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642918"/>
            <a:ext cx="74295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                                                                                                           "Детский сад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вида №1"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301240 Тульская обл.,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Щёкинский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р-он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г. Щекино, ул. Пионерская, 50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(8-48751) 5-22-88 / 5-24-79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sh-dsad1@tularegion.org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«Веселая матрешка»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Пособие с дидактическими играми направленное на  формирование элементарных математических представлений у дошкольников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Разработала: воспитатель 1 квалификационной категории                      Сорокина Светлана Александровна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0221212_104442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214686"/>
            <a:ext cx="3143272" cy="155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7706_47-p-fon-dlya-prezentatsii-po-matematike-dlya-d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34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1500174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Данное пособие можно наполнять играми в соответствии с возрастом детей. Все функционально, легко можно снять и закрепить.</a:t>
            </a:r>
          </a:p>
          <a:p>
            <a:endParaRPr lang="ru-RU" sz="2800" dirty="0" smtClean="0"/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57706_47-p-fon-dlya-prezentatsii-po-matematike-dlya-d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347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785794"/>
            <a:ext cx="7500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работаю воспитателем уже много лет, в современном мире проблема воспитания и обучения детей дошкольного возраста строится в соответствии с ФГОС ДО, который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должен способствовать повышению социального статуса дошкольного образования, обеспечению равенства возможностей для каждого ребёнка в получении качественного дошкольного образования, обеспечению государственных гарантий качества дошкольного образования на основе единства обязательных требований к условиям реализации, структуре и результатам освоения образовательных программ и сохранению единства образовательного пространства Российской Федерации относительно уровня дошкольного образования.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соответствии с ФГОС дошкольное образовательное учреждение является первой образовательной ступенью и детский сад выполняет важную функцию подготовки детей к школе. И от того, насколько качественно и своевременно будет подготовлен ребенок к школе, во многом зависит успешность его дальнейшего обучения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Целостное развитие ребёнка дошкольного возраста - это многогранный процесс. Особую значимость в нем приобретают личностный, умственный, речевой, эмоциональный и другие аспекты развития. В умственном развитии немаловажную роль играет математическое развитие, которое осуществляется в купе с речевым, личностным и эмоциональным.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7706_47-p-fon-dlya-prezentatsii-po-matematike-dlya-d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347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77867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Вовлечение детей дошкольного возраста в разные виды математической деятельности в процессе обучения направлено в основном на раскрытие связей и отношений, то есть на достижение не только непосредственного выполнения математических операций, но и широкий развивающий эффект. Главное состоит в том, чтобы выбрать и передать дошкольнику такое содержание, которое, отвечая закономерностям данного предмета, в то же время было бы простым, доступным и наиболее связанным с общими особенностями деятельности и развития ребёнка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играющих детей воспитательно-образовательное значение дидактической игры не выступает открыто, а реализуется через игровую задачу, игровые действия, правила.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бы сделать изучение математики более привлекательным и доступным я использую на занятиях, в индивидуальной и самостоятельной деятельности игры сделанные своими руками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Коробки, папки, содержащие эти игры занимали очень много места, некоторые выглядели не очень привлекательно, что привело меня к выводу организовать пространство «Познавательной игры». Посмотрев многие материалы, я решила изготовить большое пособие в виде матрешки, в которой  можно будет расположить накопленный материал.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«Мы уверены в том, - писала У.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Флерина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что  народная игрушка является, при тщательном ее изучении, неисчерпаемым источником мудрой и творческой педагогики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Народная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игрушка будит мысль и фантазию ребенка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Вот представляю вам свой маленький «Педагогический секрет» пособие «Веселая матрешка».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7706_47-p-fon-dlya-prezentatsii-po-matematike-dlya-d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3470" cy="6858000"/>
          </a:xfrm>
          <a:prstGeom prst="rect">
            <a:avLst/>
          </a:prstGeom>
        </p:spPr>
      </p:pic>
      <p:pic>
        <p:nvPicPr>
          <p:cNvPr id="8" name="Рисунок 7" descr="IMG_20221212_104442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071546"/>
            <a:ext cx="6357982" cy="476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657706_47-p-fon-dlya-prezentatsii-po-matematike-dlya-d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3470" cy="6858000"/>
          </a:xfrm>
          <a:prstGeom prst="rect">
            <a:avLst/>
          </a:prstGeom>
        </p:spPr>
      </p:pic>
      <p:pic>
        <p:nvPicPr>
          <p:cNvPr id="3" name="Рисунок 2" descr="IMG_20221212_105214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85724" y="785790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21212_105243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500042"/>
            <a:ext cx="2375296" cy="316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1212_105343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673711" y="827091"/>
            <a:ext cx="3187893" cy="239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3500438"/>
            <a:ext cx="6715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Данное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сделано из экологических материалов, состоит из четырех фигур, имеющих  форму силуэта  русской игрушки матрешки, соединенных между собой шнуровкой.  У каждой «Матрешки» имеется лицо и фартучек, на котором в папках размещены дидактические игры. К каждой игре прилагается аннотация с целями.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657706_47-p-fon-dlya-prezentatsii-po-matematike-dlya-d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3470" cy="6858000"/>
          </a:xfrm>
          <a:prstGeom prst="rect">
            <a:avLst/>
          </a:prstGeom>
        </p:spPr>
      </p:pic>
      <p:pic>
        <p:nvPicPr>
          <p:cNvPr id="8" name="Рисунок 7" descr="IMG_20221212_10593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28604"/>
            <a:ext cx="457203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21212_105740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286124"/>
            <a:ext cx="307183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221212_105822_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3286124"/>
            <a:ext cx="3143272" cy="2321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57706_47-p-fon-dlya-prezentatsii-po-matematike-dlya-d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3470" cy="6858000"/>
          </a:xfrm>
          <a:prstGeom prst="rect">
            <a:avLst/>
          </a:prstGeom>
        </p:spPr>
      </p:pic>
      <p:pic>
        <p:nvPicPr>
          <p:cNvPr id="8" name="Рисунок 7" descr="IMG_20221212_110039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357562"/>
            <a:ext cx="3095647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21212_105502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500042"/>
            <a:ext cx="400052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21212_110019_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3357562"/>
            <a:ext cx="302414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3657706_47-p-fon-dlya-prezentatsii-po-matematike-dlya-d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3470" cy="6858000"/>
          </a:xfrm>
          <a:prstGeom prst="rect">
            <a:avLst/>
          </a:prstGeom>
        </p:spPr>
      </p:pic>
      <p:pic>
        <p:nvPicPr>
          <p:cNvPr id="10" name="Рисунок 9" descr="IMG_20221212_110246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3859" y="1759225"/>
            <a:ext cx="4929924" cy="369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21212_110313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785794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57706_47-p-fon-dlya-prezentatsii-po-matematike-dlya-d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3470" cy="6858000"/>
          </a:xfrm>
          <a:prstGeom prst="rect">
            <a:avLst/>
          </a:prstGeom>
        </p:spPr>
      </p:pic>
      <p:pic>
        <p:nvPicPr>
          <p:cNvPr id="8" name="Рисунок 7" descr="IMG_20221212_110104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143248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21212_110206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214686"/>
            <a:ext cx="3214710" cy="216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21212_11005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714356"/>
            <a:ext cx="3333742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286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9</cp:revision>
  <dcterms:created xsi:type="dcterms:W3CDTF">2022-02-11T11:37:40Z</dcterms:created>
  <dcterms:modified xsi:type="dcterms:W3CDTF">2022-12-12T13:27:00Z</dcterms:modified>
</cp:coreProperties>
</file>