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1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9760-1A91-4A5D-A9B1-EAD5391C002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F07E-8D30-4E81-9CF6-6A3709C6D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r>
              <a:rPr lang="ru-RU" baseline="0" dirty="0" smtClean="0"/>
              <a:t> с чего всё начиналось, мы сейчас вам расскажем!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07E-8D30-4E81-9CF6-6A3709C6D6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0AFD28-0D97-4E96-95F3-8AB255E14D4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70BDE7-19CC-40AB-A45C-B157E51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1412776"/>
            <a:ext cx="3672408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92D050"/>
                </a:solidFill>
                <a:latin typeface="Century Gothic" pitchFamily="34" charset="0"/>
              </a:rPr>
              <a:t>«Огород на подоконнике» </a:t>
            </a:r>
            <a:endParaRPr lang="ru-RU" sz="32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924944"/>
            <a:ext cx="3537180" cy="115212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Century Gothic" pitchFamily="34" charset="0"/>
              </a:rPr>
              <a:t>МБДОУ Детский сад№14 г. Заринск Группа </a:t>
            </a:r>
            <a:r>
              <a:rPr lang="ru-RU" sz="2400" dirty="0" smtClean="0">
                <a:solidFill>
                  <a:srgbClr val="00B0F0"/>
                </a:solidFill>
                <a:latin typeface="Century Gothic" pitchFamily="34" charset="0"/>
              </a:rPr>
              <a:t>№ 8  </a:t>
            </a:r>
            <a:r>
              <a:rPr lang="ru-RU" sz="2400" dirty="0" smtClean="0">
                <a:solidFill>
                  <a:srgbClr val="00B0F0"/>
                </a:solidFill>
              </a:rPr>
              <a:t>«Гномики»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332779">
            <a:off x="5053469" y="431641"/>
            <a:ext cx="375866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92D050"/>
                </a:solidFill>
                <a:latin typeface="Century Gothic" pitchFamily="34" charset="0"/>
              </a:rPr>
              <a:t>       </a:t>
            </a:r>
            <a:r>
              <a:rPr lang="ru-RU" sz="3600" dirty="0" smtClean="0">
                <a:solidFill>
                  <a:srgbClr val="00B0F0"/>
                </a:solidFill>
                <a:latin typeface="Century Gothic" pitchFamily="34" charset="0"/>
              </a:rPr>
              <a:t>Проект</a:t>
            </a:r>
            <a:endParaRPr lang="ru-RU" sz="36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0" name="Рисунок 9" descr="97299287_large_4803320_yhN0mpaag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74441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403403" cy="3194869"/>
          </a:xfrm>
          <a:prstGeom prst="cloud">
            <a:avLst/>
          </a:prstGeom>
        </p:spPr>
      </p:pic>
      <p:pic>
        <p:nvPicPr>
          <p:cNvPr id="7170" name="Picture 2" descr="C:\Users\user\Desktop\_0003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852936"/>
            <a:ext cx="4156125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60648"/>
            <a:ext cx="23280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Петрушки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7740352" cy="5589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5481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Часть семян мы замочили в воде.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tlana_SAM_1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9050"/>
            <a:ext cx="5715000" cy="4279900"/>
          </a:xfrm>
          <a:prstGeom prst="cloudCallou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5864" y="260648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проросли!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7020272" cy="4869160"/>
          </a:xfrm>
          <a:prstGeom prst="chord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2966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Другую часть семян мы оставили сухими, и они не проросли!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d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6192688" cy="432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7104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Растениям нужна вода, чтобы расти!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7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4211960" cy="3284984"/>
          </a:xfrm>
          <a:prstGeom prst="rect">
            <a:avLst/>
          </a:prstGeom>
        </p:spPr>
      </p:pic>
      <p:pic>
        <p:nvPicPr>
          <p:cNvPr id="11" name="Рисунок 10" descr="DSC07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3960440" cy="4941168"/>
          </a:xfrm>
          <a:prstGeom prst="rect">
            <a:avLst/>
          </a:prstGeom>
        </p:spPr>
      </p:pic>
      <p:pic>
        <p:nvPicPr>
          <p:cNvPr id="13" name="Рисунок 12" descr="DSC07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32040" cy="35730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932040" y="1"/>
            <a:ext cx="32403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посадили семена в землю,  поставили на солнце и поливали водой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7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8100392" cy="5157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что из них выросло!</a:t>
            </a:r>
            <a:endParaRPr lang="ru-RU" sz="40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user\Desktop\090d2608e680fec022ae6358d712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100392" cy="5085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72966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ДРУГИЕ СЕМЕНА МЫ ЗАКРЫЛИ ОТ СОЛНЦА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росли бледными и больными.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7776864" cy="5589240"/>
          </a:xfrm>
          <a:prstGeom prst="cloud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73686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Растениям нужно солнце, чтобы расти!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b0dW9g2B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028384" cy="5184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3686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ЕЩЁ ЛЮБОВЬ, ВНИМАНИЕ И ЗАБОТЛИВЫЕ РУКИ ЧЕЛОВЕКА!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Создать условия для  формирования у детей интереса к опытнической и исследовательской деятельности по выращиванию культурных растений в комнатных условиях.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gnom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7344815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080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красивый огород на окне у нас растёт!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Содержимое 6" descr="DSC0772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78724"/>
            <a:ext cx="7239000" cy="4708639"/>
          </a:xfrm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1130384"/>
          </a:xfr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с чего всё начиналось, мы сейчас вам расскажем!</a:t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7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21088"/>
            <a:ext cx="2376264" cy="2016223"/>
          </a:xfrm>
          <a:prstGeom prst="cloud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2808312" cy="2349748"/>
          </a:xfrm>
          <a:prstGeom prst="cloud">
            <a:avLst/>
          </a:prstGeom>
        </p:spPr>
      </p:pic>
      <p:pic>
        <p:nvPicPr>
          <p:cNvPr id="4" name="Рисунок 3" descr="rId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2880320" cy="2592288"/>
          </a:xfrm>
          <a:prstGeom prst="bracketPair">
            <a:avLst/>
          </a:prstGeom>
        </p:spPr>
      </p:pic>
      <p:pic>
        <p:nvPicPr>
          <p:cNvPr id="2050" name="Picture 2" descr="C:\Users\user\Desktop\0d0b7c03292d821fe6ca2d58cabb5a0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2132855"/>
            <a:ext cx="2088233" cy="1800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рассмотрели семена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baklajan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4032448" cy="3240360"/>
          </a:xfrm>
          <a:prstGeom prst="cloud">
            <a:avLst/>
          </a:prstGeom>
        </p:spPr>
      </p:pic>
      <p:pic>
        <p:nvPicPr>
          <p:cNvPr id="3074" name="Picture 2" descr="C:\Users\user\Desktop\baklazhany_solanum_melongena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337719"/>
            <a:ext cx="4477146" cy="252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76056" y="1700809"/>
            <a:ext cx="24720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БАКЛАЖАНА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982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4968552" cy="3312368"/>
          </a:xfrm>
          <a:prstGeom prst="flowChartDelay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1352945388_2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104455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868144" y="260649"/>
            <a:ext cx="1679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ПЕРЦА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ya_pomid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5328592" cy="3672408"/>
          </a:xfrm>
          <a:prstGeom prst="cloud">
            <a:avLst/>
          </a:prstGeom>
        </p:spPr>
      </p:pic>
      <p:pic>
        <p:nvPicPr>
          <p:cNvPr id="5122" name="Picture 2" descr="C:\Users\user\Desktop\pom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424847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580112" y="332657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ПОМИДОРА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eminte_de_ma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3744416"/>
          </a:xfrm>
          <a:prstGeom prst="cloud">
            <a:avLst/>
          </a:prstGeom>
          <a:noFill/>
        </p:spPr>
      </p:pic>
      <p:pic>
        <p:nvPicPr>
          <p:cNvPr id="6147" name="Picture 3" descr="C:\Users\user\Desktop\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417646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08104" y="404665"/>
            <a:ext cx="20400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укропа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148</Words>
  <Application>Microsoft Office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Verdana</vt:lpstr>
      <vt:lpstr>Wingdings</vt:lpstr>
      <vt:lpstr>Wingdings 2</vt:lpstr>
      <vt:lpstr>Изящная</vt:lpstr>
      <vt:lpstr>«Огород на подоконнике» </vt:lpstr>
      <vt:lpstr>Цель проекта</vt:lpstr>
      <vt:lpstr>Какой красивый огород на окне у нас растёт!</vt:lpstr>
      <vt:lpstr>А с чего всё начиналось, мы сейчас вам расскажем! </vt:lpstr>
      <vt:lpstr>Презентация PowerPoint</vt:lpstr>
      <vt:lpstr>Мы рассмотрели семена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43</cp:revision>
  <dcterms:created xsi:type="dcterms:W3CDTF">2015-04-17T15:46:44Z</dcterms:created>
  <dcterms:modified xsi:type="dcterms:W3CDTF">2022-03-30T05:27:00Z</dcterms:modified>
</cp:coreProperties>
</file>