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4873-0D86-44AF-95C3-8C766911E09E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70FE-F21B-45E7-98F5-85CEA7EB4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ject 2"/>
          <p:cNvPicPr/>
          <p:nvPr/>
        </p:nvPicPr>
        <p:blipFill>
          <a:blip r:embed="rId2" cstate="print"/>
          <a:srcRect l="3613" t="-1504" r="2605" b="1520"/>
          <a:stretch>
            <a:fillRect/>
          </a:stretch>
        </p:blipFill>
        <p:spPr>
          <a:xfrm>
            <a:off x="4644008" y="0"/>
            <a:ext cx="4499992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572000" y="0"/>
            <a:ext cx="0" cy="6741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main image"/>
          <p:cNvPicPr>
            <a:picLocks noChangeAspect="1" noChangeArrowheads="1"/>
          </p:cNvPicPr>
          <p:nvPr/>
        </p:nvPicPr>
        <p:blipFill>
          <a:blip r:embed="rId3" cstate="print"/>
          <a:srcRect l="4447" t="19270" r="3648" b="15507"/>
          <a:stretch>
            <a:fillRect/>
          </a:stretch>
        </p:blipFill>
        <p:spPr bwMode="auto">
          <a:xfrm>
            <a:off x="4614550" y="44624"/>
            <a:ext cx="4529450" cy="321444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508104" y="2348880"/>
            <a:ext cx="280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тетрадь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4077072"/>
            <a:ext cx="4464496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Девиз: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1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«Смелей, орлёнок, вперед гляди, дорогою добра всегда иди!»</a:t>
            </a:r>
            <a:endParaRPr lang="ru-RU" sz="1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0"/>
            <a:ext cx="327585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Гимн Орлят России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Орлята России нас выбрало время!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Мы-дружба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 сила,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мы-гордое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племя!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Взмах тысячи крыльев в порыве едином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Дороги откроет к высотам орлиным....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Орлята России!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Припев</a:t>
            </a:r>
            <a: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Орлята России,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мы-лидеры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детства,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Мы-юность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 сила великой страны!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Традициям славным любимой Отчизны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полете стремительном будем верны.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Орлята России,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Орлята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России....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Мы к вызовам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жизни Должны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быть готовы.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Родине нашей мы станем опорой.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Мы в школе и спорте единой командой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Добьемся успеха, мы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знаем-так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надо!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Орлята России, Орлята России!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Припев</a:t>
            </a:r>
            <a:r>
              <a:rPr lang="ru-RU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Орлята России,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мы-лидеры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детства,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Мы-юность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 сила великой страны!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Традициям славным любимой Отчизны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полете стремительном будем верны.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Орлята России, Орлята России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Орлятское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племя, пришло наше время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Орлятское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племя, пришло наше время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Орлятское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племя, пришло наше время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Пришло наше время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.....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Припев: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Орлята России,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мы-лидеры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детства,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Мы-юность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сила великой страны!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Традициям славным любимой Отчизны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полете стремительном будем верны.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Орлята России, Орлята России...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Орлята России, Орлята России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Орлята России – это мы!!!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5013176"/>
            <a:ext cx="4032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О</a:t>
            </a:r>
            <a:r>
              <a:rPr lang="ru-RU" sz="1000" dirty="0" smtClean="0"/>
              <a:t> - отважные - Как защитники Отечества!</a:t>
            </a:r>
            <a:br>
              <a:rPr lang="ru-RU" sz="1000" dirty="0" smtClean="0"/>
            </a:br>
            <a:r>
              <a:rPr lang="ru-RU" sz="1000" dirty="0" smtClean="0">
                <a:solidFill>
                  <a:srgbClr val="FF0000"/>
                </a:solidFill>
              </a:rPr>
              <a:t>Р</a:t>
            </a:r>
            <a:r>
              <a:rPr lang="ru-RU" sz="1000" dirty="0" smtClean="0"/>
              <a:t> - разносторонние - Как таланты России!</a:t>
            </a:r>
            <a:br>
              <a:rPr lang="ru-RU" sz="1000" dirty="0" smtClean="0"/>
            </a:br>
            <a:r>
              <a:rPr lang="ru-RU" sz="1000" dirty="0" smtClean="0">
                <a:solidFill>
                  <a:srgbClr val="FF0000"/>
                </a:solidFill>
              </a:rPr>
              <a:t>Л</a:t>
            </a:r>
            <a:r>
              <a:rPr lang="ru-RU" sz="1000" dirty="0" smtClean="0"/>
              <a:t> - любознательные - Как ученые и исследователи!</a:t>
            </a:r>
            <a:br>
              <a:rPr lang="ru-RU" sz="1000" dirty="0" smtClean="0"/>
            </a:br>
            <a:r>
              <a:rPr lang="ru-RU" sz="1000" dirty="0" smtClean="0">
                <a:solidFill>
                  <a:srgbClr val="FF0000"/>
                </a:solidFill>
              </a:rPr>
              <a:t>Я</a:t>
            </a:r>
            <a:r>
              <a:rPr lang="ru-RU" sz="1000" dirty="0" smtClean="0"/>
              <a:t> - яркие - Как наши спортсмены-победители!</a:t>
            </a:r>
            <a:br>
              <a:rPr lang="ru-RU" sz="1000" dirty="0" smtClean="0"/>
            </a:br>
            <a:r>
              <a:rPr lang="ru-RU" sz="1000" dirty="0" smtClean="0">
                <a:solidFill>
                  <a:srgbClr val="FF0000"/>
                </a:solidFill>
              </a:rPr>
              <a:t>Т </a:t>
            </a:r>
            <a:r>
              <a:rPr lang="ru-RU" sz="1000" dirty="0" smtClean="0"/>
              <a:t>- трудолюбивые - Как герои труда!</a:t>
            </a:r>
            <a:br>
              <a:rPr lang="ru-RU" sz="1000" dirty="0" smtClean="0"/>
            </a:br>
            <a:r>
              <a:rPr lang="ru-RU" sz="1000" dirty="0" smtClean="0">
                <a:solidFill>
                  <a:srgbClr val="FF0000"/>
                </a:solidFill>
              </a:rPr>
              <a:t>А </a:t>
            </a:r>
            <a:r>
              <a:rPr lang="ru-RU" sz="1000" dirty="0" smtClean="0"/>
              <a:t>- активные - Как те, кто развивает и продвигает нашу страну вперед!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3212976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_________________________________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_________________________________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_________________________________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_________________________________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16" name="Picture 5" descr="D:\Орлята России\материал для работы\бланки и логотипы\Бренд и логотипы\Орлёнок Доброволец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365104"/>
            <a:ext cx="624574" cy="761083"/>
          </a:xfrm>
          <a:prstGeom prst="rect">
            <a:avLst/>
          </a:prstGeom>
          <a:noFill/>
        </p:spPr>
      </p:pic>
      <p:pic>
        <p:nvPicPr>
          <p:cNvPr id="18" name="Picture 6" descr="D:\Орлята России\материал для работы\бланки и логотипы\Бренд и логотипы\Орлёнок Лиде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673100" cy="96487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111545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Лидер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508518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Доброволец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1" name="Picture 7" descr="D:\Орлята России\материал для работы\бланки и логотипы\Бренд и логотипы\Орлёнок Масте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16632"/>
            <a:ext cx="941636" cy="874991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563888" y="9807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Мастер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3" name="Picture 8" descr="D:\Орлята России\материал для работы\бланки и логотипы\Бренд и логотипы\Орлёнок Спортсмен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149080"/>
            <a:ext cx="713036" cy="867342"/>
          </a:xfrm>
          <a:prstGeom prst="rect">
            <a:avLst/>
          </a:prstGeom>
          <a:noFill/>
        </p:spPr>
      </p:pic>
      <p:pic>
        <p:nvPicPr>
          <p:cNvPr id="24" name="Picture 9" descr="D:\Орлята России\материал для работы\бланки и логотипы\Бренд и логотипы\Орлёнок Хранитель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5504677"/>
            <a:ext cx="648072" cy="794473"/>
          </a:xfrm>
          <a:prstGeom prst="rect">
            <a:avLst/>
          </a:prstGeom>
          <a:noFill/>
        </p:spPr>
      </p:pic>
      <p:pic>
        <p:nvPicPr>
          <p:cNvPr id="25" name="Picture 10" descr="D:\Орлята России\материал для работы\бланки и логотипы\Бренд и логотипы\Орлёнок Эколог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71822" y="1700808"/>
            <a:ext cx="810657" cy="72008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0" y="501317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Спортсмен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8216" y="638132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Хранитель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08524" y="2348880"/>
            <a:ext cx="107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Эколог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9" name="Picture 11" descr="D:\Орлята России\материал для работы\бланки и логотипы\Бренд и логотипы\Орлёнок Эрудит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2780928"/>
            <a:ext cx="630556" cy="576063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3491880" y="3356992"/>
            <a:ext cx="107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Эрудит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User9</dc:creator>
  <cp:lastModifiedBy>User9</cp:lastModifiedBy>
  <cp:revision>9</cp:revision>
  <dcterms:created xsi:type="dcterms:W3CDTF">2023-11-15T18:42:56Z</dcterms:created>
  <dcterms:modified xsi:type="dcterms:W3CDTF">2023-11-25T17:20:58Z</dcterms:modified>
</cp:coreProperties>
</file>