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83" r:id="rId6"/>
    <p:sldId id="286" r:id="rId7"/>
    <p:sldId id="289" r:id="rId8"/>
    <p:sldId id="290" r:id="rId9"/>
    <p:sldId id="284" r:id="rId10"/>
    <p:sldId id="264" r:id="rId11"/>
    <p:sldId id="262" r:id="rId12"/>
    <p:sldId id="279" r:id="rId13"/>
    <p:sldId id="261" r:id="rId14"/>
    <p:sldId id="260" r:id="rId15"/>
    <p:sldId id="281" r:id="rId16"/>
    <p:sldId id="282" r:id="rId17"/>
    <p:sldId id="259" r:id="rId18"/>
    <p:sldId id="267" r:id="rId19"/>
    <p:sldId id="265" r:id="rId20"/>
    <p:sldId id="269" r:id="rId21"/>
    <p:sldId id="270" r:id="rId22"/>
    <p:sldId id="276" r:id="rId23"/>
    <p:sldId id="277" r:id="rId24"/>
    <p:sldId id="278" r:id="rId25"/>
    <p:sldId id="294" r:id="rId26"/>
    <p:sldId id="295" r:id="rId27"/>
    <p:sldId id="296" r:id="rId28"/>
    <p:sldId id="271" r:id="rId29"/>
    <p:sldId id="287" r:id="rId30"/>
    <p:sldId id="27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7D3E50-400F-47E8-9571-269D7A8EB2EE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0EF23F-06E1-423C-80B6-484AE62B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7200800" cy="12815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                              Не должно быть забытых солдат!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916833"/>
            <a:ext cx="7175351" cy="144016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Развитие  поисковой  деятельности  в  молодёжной  среде Жердевского колледжа сахарной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9367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24128" y="731519"/>
            <a:ext cx="2952328" cy="5505793"/>
          </a:xfrm>
        </p:spPr>
        <p:txBody>
          <a:bodyPr>
            <a:normAutofit/>
          </a:bodyPr>
          <a:lstStyle/>
          <a:p>
            <a:pPr marL="0" indent="44291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ходе раскопок были найдены  останки трёх бойцов, которые в дальнейшем были перезахоронены на  Высоте «Огурец».    </a:t>
            </a:r>
          </a:p>
        </p:txBody>
      </p:sp>
      <p:pic>
        <p:nvPicPr>
          <p:cNvPr id="5122" name="Picture 2" descr="C:\Users\user\Desktop\Поисковое движение\IMG_20180513_141322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0" y="3573016"/>
            <a:ext cx="4797054" cy="31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оисковое движение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0" y="188640"/>
            <a:ext cx="4750207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185312"/>
          </a:xfrm>
        </p:spPr>
        <p:txBody>
          <a:bodyPr>
            <a:normAutofit/>
          </a:bodyPr>
          <a:lstStyle/>
          <a:p>
            <a:pPr marL="44450" indent="398463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Поисковики  привели в порядок мемориал на высоте  «Огурец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». </a:t>
            </a:r>
          </a:p>
          <a:p>
            <a:pPr marL="44450" indent="398463" algn="just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user\Desktop\Поисковое движение\IMG_20170716_202927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488832" cy="498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2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7560840" cy="1185312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Особенно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хочется отметить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самого активного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поисковика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Бурашникова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Сергея.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413848" cy="494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68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620688"/>
            <a:ext cx="7560840" cy="1440160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Все участники экспедиции были награждены почётными грамотами и благодарственными письмами. </a:t>
            </a:r>
          </a:p>
        </p:txBody>
      </p:sp>
      <p:pic>
        <p:nvPicPr>
          <p:cNvPr id="3074" name="Picture 2" descr="C:\Users\user\Desktop\Поисковое движени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64288" cy="47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80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1584176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окончанию Вахты, которая закончилась  8 мая, отряд принял участие  в митинге, посвящённому Дню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Победы, в городе Жердевка.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 descr="C:\Users\user\Desktop\Поисковое движение\untitled23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163024" cy="47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3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Поисковое движение\untitled323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84853" cy="616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6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оисковое движение\untitled342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7150"/>
            <a:ext cx="8352928" cy="5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6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836712"/>
            <a:ext cx="6552728" cy="4752528"/>
          </a:xfrm>
        </p:spPr>
        <p:txBody>
          <a:bodyPr>
            <a:noAutofit/>
          </a:bodyPr>
          <a:lstStyle/>
          <a:p>
            <a:pPr marL="44450" indent="398463" algn="just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ойцы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поискового отряда участвовали в военно-спортивных состязаниях на местности  «Нам идти дорогами военными». Состязания были таковы: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военно-медицинская подготовка, радио-подготовка, преодоление водной преграды, огневая подготовка, физическая подготовка, туристическая подготовка, военная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топография.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6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92696"/>
            <a:ext cx="6400800" cy="4680520"/>
          </a:xfrm>
        </p:spPr>
        <p:txBody>
          <a:bodyPr>
            <a:normAutofit/>
          </a:bodyPr>
          <a:lstStyle/>
          <a:p>
            <a:pPr marL="44450" indent="490538" algn="just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Активисты Движения не только каждое лето выезжают на поля сражений, но и работают в архивах, помогают родственникам узнать о судьбе своих близких, ухаживают за воинскими захоронениями.</a:t>
            </a:r>
          </a:p>
        </p:txBody>
      </p:sp>
    </p:spTree>
    <p:extLst>
      <p:ext uri="{BB962C8B-B14F-4D97-AF65-F5344CB8AC3E}">
        <p14:creationId xmlns:p14="http://schemas.microsoft.com/office/powerpoint/2010/main" val="425426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208912" cy="1401336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Работа нашего   поискового отряда была отмечена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администрацией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Жердевского района, которая нам активно помогает.</a:t>
            </a:r>
          </a:p>
        </p:txBody>
      </p:sp>
      <p:pic>
        <p:nvPicPr>
          <p:cNvPr id="8194" name="Picture 2" descr="C:\Users\user\Desktop\Поисковое движение\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05449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9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63888" y="731520"/>
            <a:ext cx="5112568" cy="5721816"/>
          </a:xfrm>
        </p:spPr>
        <p:txBody>
          <a:bodyPr/>
          <a:lstStyle/>
          <a:p>
            <a:pPr marL="44450" indent="492125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Общероссийское общественное движение по увековечению памяти погибших при защите Отечества создано в апреле 2013 года. </a:t>
            </a:r>
          </a:p>
          <a:p>
            <a:pPr marL="44450" indent="492125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Сегодня региональные отделения поискового движения  России работают в 68 регионах и объединили более 40 тысяч поисковиков разных возрастов и профессий.</a:t>
            </a:r>
          </a:p>
          <a:p>
            <a:pPr marL="44450" indent="492125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Одна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из основных целей  поискового движения – поиск и захоронение останков военнослужащих, погибших в ходе Великой Отечественной Войны.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064896" cy="3801576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Волонтёры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колледжа и студенты поискового отряда "Наследие" приняли участие в областной акции посадки молодого леса в 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Воронцовка 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Токарёвского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района. Там находится скит Тамбовского Казанского монастыря. </a:t>
            </a:r>
          </a:p>
        </p:txBody>
      </p:sp>
      <p:pic>
        <p:nvPicPr>
          <p:cNvPr id="10243" name="Picture 3" descr="C:\Users\user\Desktop\Поисковое движение\untitled2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38" y="1988840"/>
            <a:ext cx="6912768" cy="46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68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908720"/>
            <a:ext cx="7344816" cy="5112568"/>
          </a:xfrm>
        </p:spPr>
        <p:txBody>
          <a:bodyPr>
            <a:noAutofit/>
          </a:bodyPr>
          <a:lstStyle/>
          <a:p>
            <a:pPr marL="44450" indent="398463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 период с 7 по 9 ноября был проведён  форум активистов поисковых отрядов и военно-патриотических клубов Тамбовской области «Эстафета памяти», где приняли участие и активисты нашего поискового отряда  «Наследие». 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4450" indent="398463" algn="just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присутствовали на торжественном захоронение на Воздвиженском кладбище, участвовали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тренингах. Для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поисковиков были организованы интерактивные занятия.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4450" indent="398463" algn="just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Работа поискового отряда «Наследие» была отмечена благодарственным письмом  Губернатора Тамбовской области Никитина А.В. </a:t>
            </a:r>
          </a:p>
        </p:txBody>
      </p:sp>
    </p:spTree>
    <p:extLst>
      <p:ext uri="{BB962C8B-B14F-4D97-AF65-F5344CB8AC3E}">
        <p14:creationId xmlns:p14="http://schemas.microsoft.com/office/powerpoint/2010/main" val="2496251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Поисковое движение\untitled2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57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Поисковое движение\FB_IMG_1542030610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7938459" cy="59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5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Desktop\Поисковое движение\FB_IMG_1542030540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545"/>
            <a:ext cx="3641601" cy="64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2585"/>
            <a:ext cx="465772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044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7992888" cy="3978776"/>
          </a:xfrm>
        </p:spPr>
        <p:txBody>
          <a:bodyPr>
            <a:normAutofit/>
          </a:bodyPr>
          <a:lstStyle/>
          <a:p>
            <a:pPr marL="44450" indent="398463" algn="just">
              <a:buNone/>
            </a:pP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День Неизвестного Солдата – это сравнительно новая памятная дата в российской истории, отмечается ежегодно – 3 декабря. Этот памятный день призван увековечить память, воинскую доблесть и бессмертный подвиг советских и российских воинов, которые погибли в боевых действиях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чьи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имена остались неизвестными.  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87" y="2564904"/>
            <a:ext cx="586823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51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367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 колледжа в этот день провели  классный час, где  выступил боец-поисковик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Бурашников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Сергей.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user\Desktop\Поисковое движение\untitled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079068" cy="45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50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7848872" cy="1977400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окончанию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классного часа студенты возложили цветы к  памятнику Неизвестному солдату в парке Победы.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5773756" cy="470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30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620688"/>
            <a:ext cx="7704856" cy="3585552"/>
          </a:xfrm>
        </p:spPr>
        <p:txBody>
          <a:bodyPr>
            <a:noAutofit/>
          </a:bodyPr>
          <a:lstStyle/>
          <a:p>
            <a:pPr marL="44450" indent="398463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19 декабря на базе Приборостроительного колледжа г. Тамбова прошла областная конференция патриотических объединений и поисковых отрядов «Историческая память Великой Победы: подвиги и судьбы», посвященной празднованию 75-летия разгрома советскими войсками немецко-фашистских войск в Курской битве.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4450" indent="398463" algn="just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рамках конференции был проведен конкурс исследовательских работ по 6 номинациям. Одна из работ выполнена поисковиком, студенткой нашего колледжа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Ледневой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Еленой - «Дорога к обелиску». </a:t>
            </a:r>
          </a:p>
        </p:txBody>
      </p:sp>
    </p:spTree>
    <p:extLst>
      <p:ext uri="{BB962C8B-B14F-4D97-AF65-F5344CB8AC3E}">
        <p14:creationId xmlns:p14="http://schemas.microsoft.com/office/powerpoint/2010/main" val="288817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Поисковое движение\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19901" cy="66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6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136904" cy="3729568"/>
          </a:xfrm>
        </p:spPr>
        <p:txBody>
          <a:bodyPr/>
          <a:lstStyle/>
          <a:p>
            <a:pPr marL="44450" indent="398463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Весной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2023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года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седьмой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раз поисковики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отряда «Наследие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составе сводного поискового отряда Тамбовской области «Солдаты Памяти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приняли  участие в работе на полях 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Воловском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районе Липецкой области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Нелёгкие были поисковые будни, но ребята работали увлечённо. </a:t>
            </a:r>
          </a:p>
        </p:txBody>
      </p:sp>
      <p:pic>
        <p:nvPicPr>
          <p:cNvPr id="6146" name="Picture 2" descr="C:\Users\user\Desktop\Поисковое движени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5544616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7992888" cy="3801576"/>
          </a:xfrm>
        </p:spPr>
        <p:txBody>
          <a:bodyPr>
            <a:noAutofit/>
          </a:bodyPr>
          <a:lstStyle/>
          <a:p>
            <a:pPr marL="44450" indent="398463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Значение поисковой деятельности неизмеримо велико. Участники экспедиций, несомненно, иначе воспринимают историю, гордятся героизмом и мужеством солдат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Поисковое движение будет существовать длительное время, осуществляя преемственность духовных ценностей российского народа.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4450" indent="398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Тысячи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семей смогут узнать о судьбе и месте захоронения близкого человека, а молодежь, занимающаяся поиском и захоронением останков, погибших при защите Отечества,  к моменту призыва в армию будут подготовлены к службе нравственно,  физически и психологически,  будут иметь навыки выживания в полевых условиях и обращения со специальной техникой,  иметь представление о дисциплине и правилах взаимоотношения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83702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48680"/>
            <a:ext cx="7992885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5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Поисковое движение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60430" cy="56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5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Поисковое движение\image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84468" cy="58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65138"/>
            <a:ext cx="8888413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8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50863"/>
            <a:ext cx="863917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0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Поисковое движение\IMG_20180513_14332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8348"/>
            <a:ext cx="8768460" cy="56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213</TotalTime>
  <Words>623</Words>
  <Application>Microsoft Office PowerPoint</Application>
  <PresentationFormat>Экран (4:3)</PresentationFormat>
  <Paragraphs>27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Развитие  поисковой  деятельности  в  молодёжной  среде Жердевского колледжа сахарной промышленности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поисковой  деятельности  в  молодёжной  среде Жердевского колледжа сахарной промышленности</dc:title>
  <dc:creator>user</dc:creator>
  <cp:lastModifiedBy>user</cp:lastModifiedBy>
  <cp:revision>26</cp:revision>
  <dcterms:created xsi:type="dcterms:W3CDTF">2019-01-09T17:36:56Z</dcterms:created>
  <dcterms:modified xsi:type="dcterms:W3CDTF">2023-12-21T17:14:18Z</dcterms:modified>
</cp:coreProperties>
</file>