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2" r:id="rId3"/>
    <p:sldId id="268" r:id="rId4"/>
    <p:sldId id="267" r:id="rId5"/>
    <p:sldId id="257" r:id="rId6"/>
    <p:sldId id="259" r:id="rId7"/>
    <p:sldId id="261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1" autoAdjust="0"/>
    <p:restoredTop sz="94659" autoAdjust="0"/>
  </p:normalViewPr>
  <p:slideViewPr>
    <p:cSldViewPr>
      <p:cViewPr varScale="1">
        <p:scale>
          <a:sx n="67" d="100"/>
          <a:sy n="67" d="100"/>
        </p:scale>
        <p:origin x="-11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ogmon.org/lekciya-na-temu-uchashiesya-i-svobodnoe-vremya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12FB42-D678-5D4D-AFD6-0BD7FEB4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50" y="180975"/>
            <a:ext cx="6447501" cy="74769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МБДОУ «ЦРР – детский сад 166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35EA3D00-B4D0-AC4A-BAE8-0D10E1F8B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0868" y="1928802"/>
            <a:ext cx="5840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/>
              <a:t>Использование средств театрализованной деятельности  с детьми</a:t>
            </a:r>
            <a:endParaRPr lang="ru-RU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179355" y="492919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pPr algn="just"/>
            <a:r>
              <a:rPr lang="ru-RU" dirty="0" smtClean="0"/>
              <a:t>Гончарова Е.А.</a:t>
            </a:r>
          </a:p>
        </p:txBody>
      </p:sp>
    </p:spTree>
    <p:extLst>
      <p:ext uri="{BB962C8B-B14F-4D97-AF65-F5344CB8AC3E}">
        <p14:creationId xmlns="" xmlns:p14="http://schemas.microsoft.com/office/powerpoint/2010/main" val="30223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Вся жизнь детей насыщена игрой. Каждый ребенок хочет сыграть свою роль. Научить ребенка играть, брать на себя роль и действовать, вместе с тем, помогая ему приобретать жизненный опыт – все это помогает осуществить театр. Театр – это средство эмоционально – эстетического воспитания в детском саду. Театральная деятельность позволяет формировать опыт социальных навыков поведения, благодаря тому, что каждая сказка или литературное произведение для детей дошкольного возраста всегда имеют нравственную направленность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sz="2800" dirty="0" smtClean="0"/>
              <a:t>Театрализованная деятельность в детском саду организационно может пронизывать все режимные моменты: включаться во все занятия, в совместную деятельность детей и взрослых , в </a:t>
            </a:r>
            <a:r>
              <a:rPr lang="ru-RU" sz="2800" u="sng" dirty="0" smtClean="0">
                <a:hlinkClick r:id="rId2"/>
              </a:rPr>
              <a:t>свободное время</a:t>
            </a:r>
            <a:r>
              <a:rPr lang="ru-RU" sz="2800" dirty="0" smtClean="0"/>
              <a:t>, осуществляться в самостоятельной деятельности детей.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960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0"/>
            <a:ext cx="5286412" cy="6324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Использование театрализации происходит в разных видах деятельности:</a:t>
            </a:r>
            <a:r>
              <a:rPr lang="ru-RU" dirty="0" smtClean="0"/>
              <a:t> </a:t>
            </a:r>
            <a:endParaRPr lang="ru-RU" dirty="0" smtClean="0"/>
          </a:p>
          <a:p>
            <a:pPr lvl="0"/>
            <a:r>
              <a:rPr lang="ru-RU" i="1" dirty="0" smtClean="0"/>
              <a:t>в режимных </a:t>
            </a:r>
            <a:r>
              <a:rPr lang="ru-RU" i="1" dirty="0" smtClean="0"/>
              <a:t>моментах</a:t>
            </a:r>
            <a:r>
              <a:rPr lang="ru-RU" i="1" dirty="0" smtClean="0"/>
              <a:t>,</a:t>
            </a:r>
            <a:r>
              <a:rPr lang="ru-RU" dirty="0" smtClean="0"/>
              <a:t> например, кукла показывает детям, как правильно мыть руки, пользоваться полотенцем, как правильно держать ложку; перед сном поет колыбельную;</a:t>
            </a:r>
          </a:p>
          <a:p>
            <a:pPr lvl="0"/>
            <a:r>
              <a:rPr lang="ru-RU" dirty="0" smtClean="0"/>
              <a:t> также куклы используются во время занятий как </a:t>
            </a:r>
            <a:r>
              <a:rPr lang="ru-RU" i="1" dirty="0" smtClean="0"/>
              <a:t>сюрпризный момент;</a:t>
            </a:r>
            <a:r>
              <a:rPr lang="ru-RU" dirty="0" smtClean="0"/>
              <a:t> </a:t>
            </a:r>
          </a:p>
          <a:p>
            <a:pPr lvl="0"/>
            <a:r>
              <a:rPr lang="ru-RU" i="1" dirty="0" smtClean="0"/>
              <a:t>для организации сюжетно-ролевых, подвижных игр.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самсунг\Desktop\IMG_20180129_160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1806033" cy="32107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3" descr="C:\Users\самсунг\Desktop\IMG_20180129_162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428736"/>
            <a:ext cx="1663157" cy="2956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5610244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Театрализованные игры позволяют решать многие педагогические задачи, касающиеся формирования выразительности речи интеллектуального, коммуникативного, художественно — эстетического воспитания, развития музыкальных и творческих способностей</a:t>
            </a:r>
            <a:r>
              <a:rPr lang="ru-RU" sz="2800" b="1" i="1" dirty="0" smtClean="0"/>
              <a:t>.</a:t>
            </a:r>
            <a:endParaRPr lang="ru-RU" dirty="0" smtClean="0"/>
          </a:p>
          <a:p>
            <a:r>
              <a:rPr lang="ru-RU" dirty="0" smtClean="0"/>
              <a:t>Театрализованные </a:t>
            </a:r>
            <a:r>
              <a:rPr lang="ru-RU" dirty="0" smtClean="0"/>
              <a:t>игры дошкольников можно разделить на две основные группы: </a:t>
            </a:r>
            <a:r>
              <a:rPr lang="ru-RU" b="1" i="1" dirty="0" smtClean="0"/>
              <a:t>режиссерские </a:t>
            </a:r>
            <a:r>
              <a:rPr lang="ru-RU" b="1" i="1" dirty="0" smtClean="0"/>
              <a:t>игры и игры-драматизации.</a:t>
            </a:r>
            <a:endParaRPr lang="ru-RU" dirty="0" smtClean="0"/>
          </a:p>
          <a:p>
            <a:r>
              <a:rPr lang="ru-RU" dirty="0" smtClean="0"/>
              <a:t>К </a:t>
            </a:r>
            <a:r>
              <a:rPr lang="ru-RU" b="1" i="1" dirty="0" smtClean="0"/>
              <a:t>режиссерским </a:t>
            </a:r>
            <a:r>
              <a:rPr lang="ru-RU" b="1" i="1" dirty="0" smtClean="0"/>
              <a:t>играм</a:t>
            </a:r>
            <a:r>
              <a:rPr lang="ru-RU" dirty="0" smtClean="0"/>
              <a:t> можно отнести настольный, теневой театр и театр на </a:t>
            </a:r>
            <a:r>
              <a:rPr lang="ru-RU" dirty="0" err="1" smtClean="0"/>
              <a:t>фланелеграфе</a:t>
            </a:r>
            <a:r>
              <a:rPr lang="ru-RU" dirty="0" smtClean="0"/>
              <a:t>: ребенок или взрослый не является действующим лицом, а создает сцены, ведет роль игрушечного персонажа</a:t>
            </a:r>
            <a:r>
              <a:rPr lang="ru-RU" dirty="0" smtClean="0"/>
              <a:t>, действует за него, изображает его интонацией, мимикой.</a:t>
            </a:r>
          </a:p>
          <a:p>
            <a:r>
              <a:rPr lang="ru-RU" dirty="0" smtClean="0"/>
              <a:t>  </a:t>
            </a:r>
            <a:r>
              <a:rPr lang="ru-RU" b="1" i="1" dirty="0" smtClean="0"/>
              <a:t>Драматизации</a:t>
            </a:r>
            <a:r>
              <a:rPr lang="ru-RU" dirty="0" smtClean="0"/>
              <a:t> основаны на собственных действиях исполнителя роли, </a:t>
            </a:r>
            <a:r>
              <a:rPr lang="ru-RU" dirty="0" smtClean="0"/>
              <a:t>который </a:t>
            </a:r>
            <a:r>
              <a:rPr lang="ru-RU" dirty="0" smtClean="0"/>
              <a:t>использует куклы или персонажи, надетые на пальцы. Ребенок в этом случае играет сам, используя свои средства выразительности - интонацию, мимику, пантомимику.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86724" cy="385762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Театральная деятельность развивает личность ребенка, пробуждает устойчивый интерес к литературе, театру, совершенствует навык воплощать в игре определенные переживания. Работая с детьми я стремлюсь к тому, чтобы театрализованные занятия сохраняли непосредственность детской игры.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 нашей группе создан театральный центр, в котором имеются различные </a:t>
            </a:r>
            <a:r>
              <a:rPr lang="ru-RU" sz="2400" b="1" dirty="0" smtClean="0">
                <a:solidFill>
                  <a:schemeClr val="tx1"/>
                </a:solidFill>
              </a:rPr>
              <a:t>виды театра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пальчиковый театр;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театр маски;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магнитный театр;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театр на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фланелеграфе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2143108" y="-357214"/>
            <a:ext cx="6215106" cy="7143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5" name="Picture 3" descr="C:\Users\самсунг\Downloads\IMG_20190211_17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143380"/>
            <a:ext cx="3958300" cy="251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4" descr="C:\Users\самсунг\Downloads\IMG_20190211_171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14818"/>
            <a:ext cx="3643338" cy="2428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2" descr="C:\Users\самсунг\Downloads\IMG_20190213_135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1427" y="2214554"/>
            <a:ext cx="2832573" cy="2136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2" descr="C:\Users\самсунг\Desktop\IMG_20190313_1628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00240"/>
            <a:ext cx="3000396" cy="2071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214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3357586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Каждая театральная игра проводится несколько раз, что обеспечивает лучшее восприятие </a:t>
            </a:r>
            <a:r>
              <a:rPr lang="ru-RU" sz="2000" dirty="0" smtClean="0"/>
              <a:t>и усвоение материала нашими воспитанниками. С каждым днем дети охотно и с удовольствием вслушиваются в уже знакомые им тексты, </a:t>
            </a:r>
            <a:r>
              <a:rPr lang="ru-RU" sz="2000" dirty="0" smtClean="0"/>
              <a:t>узнают </a:t>
            </a:r>
            <a:r>
              <a:rPr lang="ru-RU" sz="2000" dirty="0" smtClean="0"/>
              <a:t>их, проявляя свою самостоятельность, «</a:t>
            </a:r>
            <a:r>
              <a:rPr lang="ru-RU" sz="2000" dirty="0" smtClean="0"/>
              <a:t>помогая</a:t>
            </a:r>
            <a:r>
              <a:rPr lang="ru-RU" sz="2000" dirty="0" smtClean="0"/>
              <a:t>» взрослому, проговаривая отдельные слова или договаривая фразы.</a:t>
            </a:r>
          </a:p>
          <a:p>
            <a:r>
              <a:rPr lang="ru-RU" sz="2000" dirty="0" smtClean="0"/>
              <a:t>В адаптационный период  вновь поступающие дети очень тяжело переживали отрыв от семьи, от мамы. Когда слова, убеждения взрослого бессильны, на помощь приходила игрушка. В этот период нам помог сгладить переживания детей пальчиковый театр. Когда кукла разговаривает с детьми, они сразу затихают, слушают ее внимательно.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5" name="Picture 2" descr="C:\Users\самсунг\Downloads\IMG_20190211_170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189400"/>
            <a:ext cx="2672687" cy="3668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2" descr="C:\Users\самсунг\Downloads\IMG_20190213_135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86190"/>
            <a:ext cx="3786214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0034" y="-35719"/>
            <a:ext cx="8229600" cy="714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714356"/>
            <a:ext cx="5972188" cy="214314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Самым любимым театром для наших детей стал театр масок. Он прост и доступен, не требует определенных умений, дети  охотно перевоплощаются в действующих персонажей (колобок, лиса, заяц и т. д.)</a:t>
            </a:r>
            <a:endParaRPr lang="ru-RU" b="1" dirty="0"/>
          </a:p>
        </p:txBody>
      </p:sp>
      <p:pic>
        <p:nvPicPr>
          <p:cNvPr id="5" name="Picture 2" descr="C:\Users\самсунг\Downloads\IMG_20190211_164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4"/>
            <a:ext cx="4500593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3" descr="C:\Users\самсунг\Downloads\IMG_20190211_165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2074667" cy="3279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5" descr="C:\Users\самсунг\Downloads\IMG_20190211_165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714620"/>
            <a:ext cx="4069299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smtClean="0"/>
              <a:t>     Театр </a:t>
            </a:r>
            <a:r>
              <a:rPr lang="ru-RU" dirty="0" smtClean="0"/>
              <a:t>- это волшебный край, в котором ребенок радуется, играя, а в игре он познает мир. Театрализованные игры стимулируют развитие основных психических функций: внимания, памяти, речи, восприятия, содействуют расцвету творческого воображения, приобщают к театральной культуре. А театральная кукла - это мостик, соединяющий детскую игру с творчеством, с театральной деятельностью</a:t>
            </a:r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1372</TotalTime>
  <Words>462</Words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МБДОУ «ЦРР – детский сад 166</vt:lpstr>
      <vt:lpstr>-</vt:lpstr>
      <vt:lpstr>-</vt:lpstr>
      <vt:lpstr>-</vt:lpstr>
      <vt:lpstr>Театральная деятельность развивает личность ребенка, пробуждает устойчивый интерес к литературе, театру, совершенствует навык воплощать в игре определенные переживания. Работая с детьми я стремлюсь к тому, чтобы театрализованные занятия сохраняли непосредственность детской игры. В нашей группе создан театральный центр, в котором имеются различные виды театра: пальчиковый театр; театр маски; магнитный театр; театр на фланелеграфе. </vt:lpstr>
      <vt:lpstr>-</vt:lpstr>
      <vt:lpstr>-</vt:lpstr>
      <vt:lpstr>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</dc:title>
  <dc:creator>самсунг</dc:creator>
  <cp:lastModifiedBy>самсунг</cp:lastModifiedBy>
  <cp:revision>125</cp:revision>
  <dcterms:created xsi:type="dcterms:W3CDTF">2019-02-11T17:23:17Z</dcterms:created>
  <dcterms:modified xsi:type="dcterms:W3CDTF">2019-03-13T18:45:50Z</dcterms:modified>
</cp:coreProperties>
</file>