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9" r:id="rId6"/>
    <p:sldId id="289" r:id="rId7"/>
    <p:sldId id="278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81" r:id="rId16"/>
    <p:sldId id="282" r:id="rId17"/>
    <p:sldId id="290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50687"/>
            <a:ext cx="7766936" cy="3895594"/>
          </a:xfrm>
        </p:spPr>
        <p:txBody>
          <a:bodyPr/>
          <a:lstStyle/>
          <a:p>
            <a:pPr algn="ctr"/>
            <a:r>
              <a:rPr lang="ru-RU" dirty="0" smtClean="0"/>
              <a:t>«Практические задания по формированию естественнонаучной грамотности».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8647" y="4681220"/>
            <a:ext cx="7766936" cy="1039661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Учителя:  физики  и  математики –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Швецова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Наталья Александровна,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имии и биологии – Меренкова Елена Николаевна.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г.Новосибирска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8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313151" y="376238"/>
            <a:ext cx="8516524" cy="6311900"/>
          </a:xfrm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1.1.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На какой террасе Ивану Ивановичу следует выбрать земельный участок и почему?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На участке ему необходимо  разместить  несколько  объектов: 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Дом;                                               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Цветник;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Курятник;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Колодец;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Беседку  с  мангалом;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Детскую игровую площадку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(для внуков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Туалет  с  хозяйственным  блоком;                     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Фруктово-ягодный  сад.</a:t>
            </a:r>
          </a:p>
          <a:p>
            <a:pPr lvl="0"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В  вашем распоряжении есть карта земельного участка,  на которой  указана роза  ветров  данной  местности и  картинки  с  изображением  объектов. </a:t>
            </a:r>
            <a:endParaRPr lang="ru-RU" sz="2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ts val="0"/>
              </a:spcBef>
              <a:buNone/>
            </a:pPr>
            <a:endParaRPr lang="ru-RU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turborss-2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406" y="2184161"/>
            <a:ext cx="9477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xn--80aub.kiev.ua/wp-content/uploads/2017/03/fakty_o_bystrovozvodimykh_domakh_00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04" y="2223762"/>
            <a:ext cx="1310471" cy="97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ics.botanichka.ru/wp-content/uploads/2017/10/Podbor-rastenii-dlia-tcvetneyka-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1950" y="2304790"/>
            <a:ext cx="1463589" cy="92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tatic.tildacdn.com/tild3533-3836-4932-a438-666431636536/__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8055" y="2307202"/>
            <a:ext cx="875452" cy="88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derevo-s.ru/wp-content/uploads/2020/12/Kuryatnik-dlya-dachi-11.jpg"/>
          <p:cNvPicPr/>
          <p:nvPr/>
        </p:nvPicPr>
        <p:blipFill>
          <a:blip r:embed="rId6" cstate="print"/>
          <a:srcRect l="31111" t="-3333"/>
          <a:stretch>
            <a:fillRect/>
          </a:stretch>
        </p:blipFill>
        <p:spPr bwMode="auto">
          <a:xfrm>
            <a:off x="8205396" y="2279736"/>
            <a:ext cx="913552" cy="89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www.remontbp.com/wp-content/uploads/2018/05/39-29.jpg"/>
          <p:cNvPicPr/>
          <p:nvPr/>
        </p:nvPicPr>
        <p:blipFill>
          <a:blip r:embed="rId7" cstate="print"/>
          <a:srcRect l="16667" t="397" r="6845"/>
          <a:stretch>
            <a:fillRect/>
          </a:stretch>
        </p:blipFill>
        <p:spPr bwMode="auto">
          <a:xfrm>
            <a:off x="7477647" y="3645074"/>
            <a:ext cx="1040052" cy="9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dm-master.ru/img/9198627_19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9169" y="3632548"/>
            <a:ext cx="1051861" cy="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www.mam4.ru/media/upload/user/6823/c6/img5d0c94166ce38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54751" y="4897677"/>
            <a:ext cx="165500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701458" y="2530257"/>
            <a:ext cx="8668010" cy="3511767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1.3.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Какой  минимальной  глубины  должен  быть  колодец,  чтобы  в  нём  постоянно  была  вода?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(ответ  поясните)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1.4.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Какую работу будет совершать  Иван Иванович,  если  для  полива  растений  еженедельно  необходимо  тратить   50  десятилитровых  вёдер  воды? Источником  воды  является  колодец.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(ответ  подтвердите  решением)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6926" y="939452"/>
            <a:ext cx="82170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0"/>
              </a:spcBef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Задание 1.2.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Помогите Ивану  Ивановичу, разместите объекты на карте местности выбранного им участка. Объясните, почему объекты должны располагаться именно так? С какими особенностями местность связано такое расположение?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26092" y="425450"/>
            <a:ext cx="5361141" cy="56165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своём  дачном  участке  Иван  Иванович  планирует  вырастить  хороший  урожай  чёрной  смородины. Черная смородина одна из ягод, которые в изобилии растут на большой части планеты.  Название «смородина»  произошло  от  древнерусского  слова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«СМОРОДЬ»,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 означало  сильный  запах.  Красная  и  белая  смородина почти  не  пахнут,  зато  запаха  чёрной  смородины  хватит  на  всех. Пахнут  ягоды, листья  и  ветки, которые  можно  использовать  для  заваривания  чая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s://shop.rassadacvetov.com/wp-content/uploads/2020/06/Smorodina-chernaya-Sujga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6142081" y="926926"/>
            <a:ext cx="4446587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5988" y="488950"/>
            <a:ext cx="8879149" cy="55530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Ягоды  чёрной  смородины  содержат  внушительное  количество  витаминов  С, К, Д, группы В, РР, калий,  каротин, пектины, железо,  лимонную  и  яблочную  кислоты,  сахара  и  многие  другие  полезные  вещества. Смородина содержит в два раза больше витамина С, чем апельсины или зеленые киви, и в 16 раз больше, чем черника. Человеческое тело использует этот витамин для метаболизма белков и синтеза коллагена. Коллаген, в свою очередь, является важным элементом кожи, хрящей и соединительной ткани.    Для  обеспечения  суточной  потребности  в  витамине  С,  здоровым  людям  надо  съесть  15 – 20 грамм  свежих  ягод.  Так  как  черная  смородина  практически  не  имеет  компонентов,  которые  разрушают  витамин   С,  то  её  ягоды  можно  использовать  целый  год, стоит  лишь  правильно  их  сохранить.</a:t>
            </a:r>
          </a:p>
          <a:p>
            <a:endParaRPr lang="ru-RU" dirty="0"/>
          </a:p>
        </p:txBody>
      </p:sp>
      <p:pic>
        <p:nvPicPr>
          <p:cNvPr id="5" name="Рисунок 4" descr="https://fs00.infourok.ru/images/doc/166/191150/img1.jpg"/>
          <p:cNvPicPr/>
          <p:nvPr/>
        </p:nvPicPr>
        <p:blipFill>
          <a:blip r:embed="rId2" cstate="print"/>
          <a:srcRect l="52575" t="67110" r="26209"/>
          <a:stretch>
            <a:fillRect/>
          </a:stretch>
        </p:blipFill>
        <p:spPr bwMode="auto">
          <a:xfrm>
            <a:off x="9106422" y="3983277"/>
            <a:ext cx="2200927" cy="244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1040" y="638175"/>
            <a:ext cx="4308955" cy="5403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Многие  из  нас  считают,  что  без  сахара  невозможно  заготовить  на  зиму  ягоды  и  фрукты.  Поэтому  хозяйки  на  зиму  варят  варенье. Варенье –питательный,  вкусный, но  маловитаминизированный  продукт.  Существует  множество  способов  приготовления  варенья.</a:t>
            </a:r>
          </a:p>
          <a:p>
            <a:endParaRPr lang="ru-RU" dirty="0"/>
          </a:p>
        </p:txBody>
      </p:sp>
      <p:pic>
        <p:nvPicPr>
          <p:cNvPr id="6" name="Рисунок 5" descr="https://fermilon.ru/wp-content/uploads/2019/05/image010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4186" y="1002082"/>
            <a:ext cx="5047989" cy="384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50850"/>
            <a:ext cx="7502525" cy="60880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Рецепт 1.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Плоды  до  варки  заливают  сахарным  сиропом  температурой  70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 и  выдерживают  3-4 часа,  при  этом  сырьё  пропитывается  сахаром. После  этого  варенье  кипятится  в  течение 5 минут.  После  охлаждения  его  разливают  по  банкам  и  укупоривают.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Рецепт  2.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 популярен  рецепт «сырого  варенья»  из  чёрной  смородины,  для  приготовления  которого  большинство  хозяек  смешивают 1кг  протёртых  ягод с  2 кг  сахарного  песка. После  того,  как  сахар  полностью  растворится,  варенье  раскладывают  по  банкам.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Варенье  хорошо  хранится  т.к. сахар  выступает  в  роли  консерванта.  Известно,  что  сахар  проявляет  консервирующее  свойство  при  концентрации  не  менее  70%.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 не  всё  так  безоблачно.  Врачи  диетологи  советуют  ограничить  потребление  рафинированного (очищенного)  сахара, так  как  излишнее  его  потребление  при  малоподвижном  образе  жизни, вызывает  сахарный  диабет. </a:t>
            </a:r>
            <a:endParaRPr lang="ru-RU" sz="2000" dirty="0"/>
          </a:p>
        </p:txBody>
      </p:sp>
      <p:pic>
        <p:nvPicPr>
          <p:cNvPr id="5" name="Содержимое 4" descr="https://gotovim-doma.ru/forum/files/e/f6/ef649269ea2d3e5e958a5ae9e91a19ff_111302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83802" y="325590"/>
            <a:ext cx="159067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m-news.ru/wp-content/uploads/2020/07/04/rerecept.ru_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649" y="3771834"/>
            <a:ext cx="343916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701458" y="514350"/>
            <a:ext cx="11490542" cy="5527675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Задание 2.1.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Почему  чёрную  смородину  причисляют  к  поливитаминам  и  лекарственным  растениям? (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биология)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Задание 2.2.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Какое  физическое  явление  описывается  в  рецепте №1.  Почему  сироп  должен  быть  горячим?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(физика)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Задание 2.3.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Какое  количество  чёрной  смородины  здоровым  людям  необходимо  заготовить  на  целый  месяц,  для  ежедневного  обеспечения  суточной  потребности  в  витамине С.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(математика)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Задание 2.4.	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Будет  ли  варенье, приготовленное  по  рецепту, указанному  в  тексте  долго  храниться? (подтвердите  расчётами)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(химия)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Задание 2.5.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Какая  масса  сахара  потребуется  на 1 кг протёртых  ягод  для  хранения  полученного  варенья  в  сыром  виде?  (ответ  подтвердите  расчётами)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(химия)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Задание 2.6.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Какие  альтернативные  способы  хранения  ягод  вы  можете  предложить?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(технология)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Задача № 2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77334" y="1485900"/>
            <a:ext cx="5444066" cy="5168900"/>
          </a:xfrm>
        </p:spPr>
        <p:txBody>
          <a:bodyPr>
            <a:normAutofit/>
          </a:bodyPr>
          <a:lstStyle/>
          <a:p>
            <a:pPr lvl="0" fontAlgn="base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 водолаз  не  заболел  кессонной  болезнью,  он  должен  с  больших  глубин  подниматься  медленно.  Подъём  с  глубины  18м.  до 6м.  совершает  за  4 минуты,  а  с  6 метров  до  поверхности  за  18 мин.  Определите: 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Среднюю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 на  всём  пути  подъёма;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Среднюю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 на  отдельных  участках.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  давления, которую  испытывает  водолаз,       находясь  на  максимальной  глубине  Обского  моря</a:t>
            </a:r>
          </a:p>
          <a:p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 глубина  Обского  моря  25 м,  а  площадь  поверхности  тела  взрослого  человека 1,8 м</a:t>
            </a:r>
            <a:r>
              <a:rPr lang="ru-RU" i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Объект 7" descr="https://fb.ru/misc/i/gallery/100242/2776040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73900" y="2272506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5180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41534"/>
            <a:ext cx="8596668" cy="2229632"/>
          </a:xfrm>
        </p:spPr>
        <p:txBody>
          <a:bodyPr/>
          <a:lstStyle/>
          <a:p>
            <a:pPr algn="ctr"/>
            <a:r>
              <a:rPr lang="ru-RU" b="1" dirty="0" smtClean="0"/>
              <a:t>СПАСИБО  ЗА  ВНИМАНИЕ!!!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Функциональная  грамотность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15441"/>
            <a:ext cx="8880025" cy="4625921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 грамотность обучающихся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предусматривает  сформированность  умений самостоятельно  добывать, анализировать, структурировать и эффективно использовать  полученные  знания  и  умения.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составляющие  функциональной  грамотности: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1. математическая  грамотность;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2. читательская  грамотность;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3. естественнонаучная грамотность;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4. финансовая  грамотность;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5. глобальная  грамотность;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6.  креативное  мышление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5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1101"/>
          </a:xfrm>
        </p:spPr>
        <p:txBody>
          <a:bodyPr/>
          <a:lstStyle/>
          <a:p>
            <a:pPr algn="ctr"/>
            <a:r>
              <a:rPr lang="ru-RU" dirty="0" smtClean="0"/>
              <a:t>Естественнонаучная  грамотность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296" y="1578279"/>
            <a:ext cx="8409706" cy="446308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видов функциональной грамотности  является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 грамотность</a:t>
            </a:r>
          </a:p>
          <a:p>
            <a:pPr fontAlgn="base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Естественнонаучная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способность человека занимать активную гражданскую позицию по общественно значимым вопросам, связанным с естественными науками, и его готовность интересоваться естественнонаучными идеями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определённых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94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/>
          <a:lstStyle/>
          <a:p>
            <a:pPr algn="ctr"/>
            <a:r>
              <a:rPr lang="ru-RU" dirty="0" smtClean="0"/>
              <a:t>Компетенции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48575" y="1108230"/>
            <a:ext cx="7262813" cy="5102225"/>
          </a:xfrm>
        </p:spPr>
        <p:txBody>
          <a:bodyPr>
            <a:normAutofit/>
          </a:bodyPr>
          <a:lstStyle/>
          <a:p>
            <a:pPr marL="360000" lvl="0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  объяснять  явления;</a:t>
            </a:r>
          </a:p>
          <a:p>
            <a:pPr marL="360000" lvl="0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Оценивать  достоверность  полученной  информации;</a:t>
            </a:r>
          </a:p>
          <a:p>
            <a:pPr marL="360000" lvl="0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Выявлять  проблемы,  и аргументировано  обсуждать  их;</a:t>
            </a:r>
          </a:p>
          <a:p>
            <a:pPr marL="360000" lvl="0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  опыт   разрешения  проблем  в  различных  учебных  и  бытовых  ситуациях;</a:t>
            </a:r>
          </a:p>
          <a:p>
            <a:pPr marL="360000" lvl="0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Понимать  основные  особенности  естественнонаучного  исследования;</a:t>
            </a:r>
          </a:p>
          <a:p>
            <a:pPr marL="360000" lvl="0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Интерпретировать  данные  и  использовать  научные  доказательства  для  получения  выводов;</a:t>
            </a:r>
          </a:p>
          <a:p>
            <a:pPr marL="360000" lvl="0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Уметь  прогнозировать возможные изменения и делать обоснованные выводы, необходимые для понимания окружающего мира и тех изменений, которые вносит в него деятельность человека.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67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Формирование  естественнонаучной  грамотности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 настоящее  время  перед школьными  учителями  стоит важная  задача  по  формированию  ЕНГ. Для  этого  необходим  банк  заданий. Они должны быть направлены на проверку перечисленных выше компетентностей и при этом основываться на реальных жизненных ситуациях.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развивать у учащихся способность осознанно  использовать  полученные  в  ходе  обучения  знания  для  решения  жизненных  задач.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Продуктивные  задания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Продуктивные задания – это задания, результат выполнения которых не содержится в самом  задании  в готовом виде, но в тексте или иллюстрациях есть подсказки, помогающие их выполнить. Результатом решения продуктивного задания является создание учащимися некоего нового продукта. Именно  продуктивные  задания  формируют  умение работать с информацией, решать практические, социально - и личностно-значимые проблемы, проводить наблюдение, строить на их основе гипотезы, делать выводы и предположения, увязывать свой жизненный опыт с приобретаемой в школе системой знаний.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Задача № 1</a:t>
            </a:r>
            <a:endParaRPr lang="ru-RU" b="1" dirty="0"/>
          </a:p>
        </p:txBody>
      </p:sp>
      <p:pic>
        <p:nvPicPr>
          <p:cNvPr id="4" name="Содержимое 3" descr="https://pbs.twimg.com/media/ELKfUpzWwAA1nIK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1783" y="1490597"/>
            <a:ext cx="7466852" cy="480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0729"/>
            <a:ext cx="8596668" cy="11899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  «Дачная  история»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03123"/>
            <a:ext cx="8596668" cy="4538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Выйдя на пенсию, Иван Иванович решил купить себе небольшой участок земли, не далеко от города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Н-ск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Место для своего домика он подобрал живописное, поблизости  от  реки -  Берёзовка, т.к. Иван Иванович с детства любил ловить рыбу. К выбору и обустройству участка он решил подойти ответственно и первым делом обратился в местную геодезическую компанию. После заключения договора, ему предоставили топографическую карту с инженерно-геологическим разрезом данной территории по линии А-Б.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01040" y="751562"/>
            <a:ext cx="4910203" cy="56365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Получив карту, первым делом Иван Иванович обратил внимание на скважину, расположенную на третьей речной террасе. Там была указана глубина подземных вод от дневной поверхности. В геодезической компании, которая занимается уже много лет строительством на данных территориях, предупредили   о таком явлении как сезонный  паводок, вследствие которого уровень реки может подняться до 8 метров. Исходя из полученной информации, вам необходимо ответить на  вопросы.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" r="41154" b="-4211"/>
          <a:stretch>
            <a:fillRect/>
          </a:stretch>
        </p:blipFill>
        <p:spPr bwMode="auto">
          <a:xfrm>
            <a:off x="5913764" y="476772"/>
            <a:ext cx="5226050" cy="551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</TotalTime>
  <Words>1034</Words>
  <Application>Microsoft Office PowerPoint</Application>
  <PresentationFormat>Широкоэкранный</PresentationFormat>
  <Paragraphs>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«Практические задания по формированию естественнонаучной грамотности».</vt:lpstr>
      <vt:lpstr>Функциональная  грамотность</vt:lpstr>
      <vt:lpstr>Естественнонаучная  грамотность</vt:lpstr>
      <vt:lpstr>Компетенции</vt:lpstr>
      <vt:lpstr>Формирование  естественнонаучной  грамотности</vt:lpstr>
      <vt:lpstr>Продуктивные  задания</vt:lpstr>
      <vt:lpstr>Задача № 1</vt:lpstr>
      <vt:lpstr>  «Дачная  история»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№ 2</vt:lpstr>
      <vt:lpstr>СПАСИБО  ЗА 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естественнонаучной  грамотности.</dc:title>
  <dc:creator>user</dc:creator>
  <cp:lastModifiedBy>Елена</cp:lastModifiedBy>
  <cp:revision>52</cp:revision>
  <dcterms:created xsi:type="dcterms:W3CDTF">2021-03-29T01:46:09Z</dcterms:created>
  <dcterms:modified xsi:type="dcterms:W3CDTF">2022-11-24T03:06:04Z</dcterms:modified>
</cp:coreProperties>
</file>