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14T10:03:45.9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2587 1136 0,'39'0'172,"0"0"-172,79 0 16,78 39-16,-79 1 15,79-40-15,40 78 16,38-39-16,0-39 15,40 0-15,-40 39 16,79 40 0,-157-40-16,-78 39 15,-1-78-15,1 40 16,0-1-16,-40-39 16,0 0-16,1 0 15,38 0 1,1 0-16,-1 0 15,-77 0-15,-1 0 16,39 0 0,40 0-16,-1 0 15,-38 0-15,-40 0 16,39 0-16,1 0 16,-40 0-16,39 0 15,40 0-15,-79 0 16,0 0-16,1 0 15,-1 0-15,0 0 16,39 0 0,79 0-16,0 0 15,-39 0-15,-1 0 16,-38 0-16,-1 0 16,0 0-16,-38 0 15,-1 0-15,39 0 16,40 0-16,-1 0 15,-77 0-15,38 0 16,0 0 0,40 0-16,-40 0 15,40 0-15,-40 0 16,-39 0-16,1-39 16,38-1-1,0 40-15,-38 0 16,38 0-16,0 0 15,1 0-15,-40 0 16,39 0 15,1 0 16,-40-39 688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14T10:04:03.033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2665 1136 0,'0'-39'78,"40"0"-47,-1 39-15,0 0-1,0 0-15,39 0 16,40 0-16,39 0 15,39 0-15,78 39 16,1-39-16,38 0 16,197 78-1,-118 1-15,-118-40 16,1 0-16,-79-39 16,-40 0-16,-38 39 15,78 40-15,-79-79 16,1 39-16,-40-39 15,1 39-15,-40-39 16,39 0-16,40 0 31,39 39-31,-79 1 16,1-40-16,-40 0 16,0 0-16,0 0 15,40 0-15,-40 0 16,39 0-1,-78 39-15,79-39 16,-1 0-16,0 0 16,1 0-1,78 0-15,-40 0 16,-38 0-16,-1 0 16,40 0-16,-40 0 15,0 0-15,1 0 16,-1 0-16,-39 0 15,79 0-15,-79 0 16,79 0-16,-79 0 16,0 0-1,118 0-15,0 0 16,-79 0-16,0 0 16,-38 0-1,38-39-15,0-1 0,40 40 16,-40 0-16,1 0 15,-1-78 1,-39 78-16,1 0 16,-1-39-16,0 0 15,0-1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14T10:04:05.25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17717 15600 0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3-02-14T10:03:33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13053 6741 0,'-118'784'125,"118"-744"-125,-39-1 16,0 39-16,39-39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6060-1C0D-4BCF-AAAB-415F25D39B21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E621-51FD-4A88-A4DD-86447FA88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ртём\Desktop\sorta-toma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Сорта томатов (для открытого грунта, для весенней и зимней теплицы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 Айрапетян Светлана Борисовна учитель технологии(сельскохозяйственный труд),ГКОУ «Специальная (коррекционная) школа-интернат №10»,с Александровское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ртём\Desktop\3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ртём\Desktop\1-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ртём\Desktop\2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ртём\Desktop\2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ртём\Desktop\1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ртём\Desktop\2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ртём\Desktop\1-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ртём\Desktop\1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ртём\Desktop\1-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ртём\Desktop\1-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ём\Desktop\tomato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Томаты – культура теплолюбивая. Потому выращивать ее в теплице часто бывает легче, чем в открытом грунте. Особенно там, где лето короткое и не слишком жаркое. Успех во многом зависит от того, насколько удачно выбраны сорта томатов для теплиц, пригодны ли они для имеющихся условий.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Рукописный ввод 1"/>
              <p14:cNvContentPartPr/>
              <p14:nvPr/>
            </p14:nvContentPartPr>
            <p14:xfrm>
              <a:off x="931320" y="408960"/>
              <a:ext cx="2653200" cy="183960"/>
            </p14:xfrm>
          </p:contentPart>
        </mc:Choice>
        <mc:Fallback>
          <p:pic>
            <p:nvPicPr>
              <p:cNvPr id="2" name="Рукописный ввод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480" y="345600"/>
                <a:ext cx="26848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" name="Рукописный ввод 2"/>
              <p14:cNvContentPartPr/>
              <p14:nvPr/>
            </p14:nvContentPartPr>
            <p14:xfrm>
              <a:off x="959400" y="380880"/>
              <a:ext cx="2780280" cy="21204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3560" y="317160"/>
                <a:ext cx="28119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5" name="Рукописный ввод 4"/>
              <p14:cNvContentPartPr/>
              <p14:nvPr/>
            </p14:nvContentPartPr>
            <p14:xfrm>
              <a:off x="6378120" y="5616000"/>
              <a:ext cx="360" cy="36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2280" y="55526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6" name="Рукописный ввод 5"/>
              <p14:cNvContentPartPr/>
              <p14:nvPr/>
            </p14:nvContentPartPr>
            <p14:xfrm>
              <a:off x="4628520" y="2426760"/>
              <a:ext cx="70920" cy="35316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9160" y="2417400"/>
                <a:ext cx="89640" cy="37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ртём\Desktop\1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9143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просмотр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ртём\Desktop\sorta-tomatov-dlya-tep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dirty="0" smtClean="0"/>
          </a:p>
          <a:p>
            <a:pPr fontAlgn="base"/>
            <a:endParaRPr lang="ru-RU" b="1" dirty="0"/>
          </a:p>
          <a:p>
            <a:pPr fontAlgn="base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свойства, по которым обычно выбирают сорта: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-урожайность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-тип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размер кустов;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-скорость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созревания;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-вкусовые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качества;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-устойчивость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неблагоприятным условиям и инфекциям;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-размер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плодов;</a:t>
            </a:r>
          </a:p>
          <a:p>
            <a:pPr fontAlgn="base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лежкость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(сорта для хранения).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ртём\Desktop\b765a3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Ранние сорта томатов для теплицы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Ранними считаются сорта и гибриды, которые способны давать урожай не позже, чем через 90-100 дней после появления всходов.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ртём\Desktop\b765a3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Ранние сорта мясистых и крупных томатов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Абаканский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 Сибирского сада. Томат раннеспелый, куст высотой до 170 см., сердцевидной формы до 500 г. Как и все сердцевидные томаты он имеет насыщенный вкус, сладкий, мясистый и ароматный.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Инжир 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Гавриш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сорт среднеранний, высотой около 180 см. Плоды у него достаточно крупные, похожие на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хинкали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сладкие, вкусные.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Томат 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Гордость Сибири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 Сибирского сада. Растение высотой примерно 160 см, плоды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плоско-округлые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ярко-красного цвета, весом до 900 г. Вкус яркий, томатный, сбалансированный.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Интересный по окраске томат </a:t>
            </a:r>
            <a:r>
              <a:rPr lang="ru-RU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Винтаж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 Партнёра обладает сбалансированным вкусом. Его плоды достаточно крупные, примерно 200-300 г.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ртём\Desktop\b785af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Артём\Desktop\2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защищенного грунта при выращивании томатов значительно расширяет возможности – позволяет раньше их сажать и собирать плоды. Под крышей из пленки, стекла, поликарбоната помидоры растут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повышенной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влажности, оптимальной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температуре воздуха и почвы.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Овощи под прикрытием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защищены от неблагоприятных погодных условий, таких как град или проливные дожди. Большинство доступных сортов томатов подходят для выращивания в парниках, теплицах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ртём\Desktop\1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ртём\Desktop\2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B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196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Сорта томатов (для открытого грунта, для весенней и зимней теплицы).  Подготовила: Айрапетян Светлана Борисовна учитель технологии(сельскохозяйственный труд),ГКОУ «Специальная (коррекционная) школа-интернат №10»,с Александровское</vt:lpstr>
      <vt:lpstr>Томаты – культура теплолюбивая. Потому выращивать ее в теплице часто бывает легче, чем в открытом грунте. Особенно там, где лето короткое и не слишком жаркое. Успех во многом зависит от того, насколько удачно выбраны сорта томатов для теплиц, пригодны ли они для имеющихся условий.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Сорта томатов (для открытого грунта, для весенней и зимней теплицы).</dc:title>
  <dc:creator>Артём</dc:creator>
  <cp:lastModifiedBy>Артём</cp:lastModifiedBy>
  <cp:revision>9</cp:revision>
  <dcterms:created xsi:type="dcterms:W3CDTF">2023-02-11T15:56:42Z</dcterms:created>
  <dcterms:modified xsi:type="dcterms:W3CDTF">2023-02-23T13:09:12Z</dcterms:modified>
</cp:coreProperties>
</file>