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90" r:id="rId8"/>
    <p:sldId id="291" r:id="rId9"/>
    <p:sldId id="295" r:id="rId10"/>
    <p:sldId id="297" r:id="rId11"/>
    <p:sldId id="298" r:id="rId12"/>
    <p:sldId id="300" r:id="rId13"/>
    <p:sldId id="301" r:id="rId14"/>
    <p:sldId id="292" r:id="rId15"/>
    <p:sldId id="287" r:id="rId16"/>
    <p:sldId id="288" r:id="rId17"/>
    <p:sldId id="272" r:id="rId18"/>
    <p:sldId id="279" r:id="rId19"/>
    <p:sldId id="289" r:id="rId20"/>
    <p:sldId id="284" r:id="rId21"/>
    <p:sldId id="29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862281143731445E-2"/>
          <c:y val="6.1875427374994706E-2"/>
          <c:w val="0.58333784263248079"/>
          <c:h val="0.83252679225188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развития диалогической речи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эксперимент.группа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E-41A2-BF64-DBE4A8F0F5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диалогической речи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эксперимент.группа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6E-41A2-BF64-DBE4A8F0F5A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развития диалогической речи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эксперимент.группа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E-41A2-BF64-DBE4A8F0F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802880"/>
        <c:axId val="137804416"/>
        <c:axId val="0"/>
      </c:bar3DChart>
      <c:catAx>
        <c:axId val="13780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804416"/>
        <c:crosses val="autoZero"/>
        <c:auto val="1"/>
        <c:lblAlgn val="ctr"/>
        <c:lblOffset val="100"/>
        <c:noMultiLvlLbl val="0"/>
      </c:catAx>
      <c:valAx>
        <c:axId val="13780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802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094242487183959"/>
          <c:y val="0.21543948254207182"/>
          <c:w val="0.36668284692152658"/>
          <c:h val="0.4579776675162610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5DCA4-BDC9-4C3A-AB24-6EF0C12A5854}" type="doc">
      <dgm:prSet loTypeId="urn:microsoft.com/office/officeart/2005/8/layout/hierarchy6" loCatId="hierarchy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EE4FD28-C78E-4995-9A46-AF678328C27D}">
      <dgm:prSet phldrT="[Текст]" custT="1"/>
      <dgm:spPr/>
      <dgm:t>
        <a:bodyPr/>
        <a:lstStyle/>
        <a:p>
          <a:r>
            <a:rPr lang="ru-RU" sz="1800" b="0" u="sng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</a:t>
          </a:r>
          <a:endParaRPr lang="ru-RU" sz="1800" b="0" u="sng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02334-1457-45DE-AD6A-FC7146E4D8AC}" type="parTrans" cxnId="{D5BED89D-F11B-4503-8791-4CEDBC30C45F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E431B79-1D35-42B9-8193-6FCF36D34915}" type="sibTrans" cxnId="{D5BED89D-F11B-4503-8791-4CEDBC30C45F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D324425-F095-4DA8-82E0-B5E728499918}">
      <dgm:prSet phldrT="[Текст]" custT="1"/>
      <dgm:spPr/>
      <dgm:t>
        <a:bodyPr/>
        <a:lstStyle/>
        <a:p>
          <a:r>
            <a:rPr lang="ru-RU" sz="1400" b="0" i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изучения особенностей коммуникативной деятельности дошкольников с общим недоразвитием речи</a:t>
          </a:r>
          <a:endParaRPr lang="ru-RU" sz="1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D8081-F73F-4782-905F-DA974AC532C6}" type="parTrans" cxnId="{EF16834F-ED7A-4907-8BE6-407586A7CC37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8EC0532-F542-49AE-A06B-FDDBD5B06BD9}" type="sibTrans" cxnId="{EF16834F-ED7A-4907-8BE6-407586A7CC37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F49B52D-4DF6-4169-B80F-03305B8636A3}">
      <dgm:prSet phldrT="[Текст]" custT="1"/>
      <dgm:spPr/>
      <dgm:t>
        <a:bodyPr/>
        <a:lstStyle/>
        <a:p>
          <a:r>
            <a:rPr lang="ru-RU" sz="1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1. "Беседа о семье и лепка" (по материалом Серебренниковой С.Ю.)</a:t>
          </a:r>
          <a:endParaRPr lang="ru-RU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BEF95-994C-4288-81A2-1D60D65D66D0}" type="parTrans" cxnId="{213C8802-4E1D-4BA8-B26A-A9F04BBDE07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9DF3C8F-BD44-4511-9E11-4D385A2CEE14}" type="sibTrans" cxnId="{213C8802-4E1D-4BA8-B26A-A9F04BBDE079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6D3DBED-3714-4CD3-A68F-AA44AA3FD0CA}">
      <dgm:prSet phldrT="[Текст]" custT="1"/>
      <dgm:spPr/>
      <dgm:t>
        <a:bodyPr/>
        <a:lstStyle/>
        <a:p>
          <a:r>
            <a:rPr lang="ru-RU" sz="1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2. «Рисование парных изображений» </a:t>
          </a:r>
          <a:endParaRPr lang="ru-RU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63F93-17E7-47C4-BA6D-A8B10ACCE40B}" type="parTrans" cxnId="{A63B043E-2AAD-4D19-973C-C2A434EA3928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4BB0E3-69DA-4262-9B3B-6E86FA1F10F9}" type="sibTrans" cxnId="{A63B043E-2AAD-4D19-973C-C2A434EA3928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D9D8457-350D-4ABF-8768-B0F5C075916E}">
      <dgm:prSet phldrT="[Текст]" custT="1"/>
      <dgm:spPr/>
      <dgm:t>
        <a:bodyPr/>
        <a:lstStyle/>
        <a:p>
          <a:r>
            <a:rPr lang="ru-RU" sz="1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3. Определения уровня владения коммуникативными действиями.</a:t>
          </a:r>
          <a:endParaRPr lang="ru-RU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4EC32-E715-4C15-A6D5-4DBC0F9D2E12}" type="parTrans" cxnId="{F03AC917-EA03-4749-8F1A-D1C6E9B81C4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CB75EF2-30C6-44E3-A3DA-E1ED82169264}" type="sibTrans" cxnId="{F03AC917-EA03-4749-8F1A-D1C6E9B81C4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5A8EF8-5FD9-4992-BD2E-841AEFC04924}">
      <dgm:prSet phldrT="[Текст]" custT="1"/>
      <dgm:spPr/>
      <dgm:t>
        <a:bodyPr/>
        <a:lstStyle/>
        <a:p>
          <a:r>
            <a:rPr lang="ru-RU" sz="1400" b="0" i="1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изучения особенностей диалогических умений и навыков у дошкольников с общим недоразвитием речи </a:t>
          </a:r>
          <a:endParaRPr lang="ru-RU" sz="1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47494-F086-49AC-888F-0C9E89A699EF}" type="parTrans" cxnId="{FC4BD2B1-8915-4797-A3D6-5B11BFEC59BD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E5813F6-4B3D-4219-9F9B-2031F768619C}" type="sibTrans" cxnId="{FC4BD2B1-8915-4797-A3D6-5B11BFEC59BD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041B9A-F935-494D-A969-F9A1BEFB98B0}">
      <dgm:prSet phldrT="[Текст]" custT="1"/>
      <dgm:spPr/>
      <dgm:t>
        <a:bodyPr/>
        <a:lstStyle/>
        <a:p>
          <a:r>
            <a:rPr lang="ru-RU" sz="1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4. «Беседа по картинке»</a:t>
          </a:r>
          <a:endParaRPr lang="ru-RU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14179-7B66-442B-B121-2960E735583D}" type="parTrans" cxnId="{8A0354B3-7E95-486E-BD44-D108BEBF9BF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CE51BB-11B1-4134-82A8-2CD61408BD0C}" type="sibTrans" cxnId="{8A0354B3-7E95-486E-BD44-D108BEBF9BF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DA661FC-6D04-4F38-A226-4DD721C6D1BF}">
      <dgm:prSet phldrT="[Текст]" custT="1"/>
      <dgm:spPr/>
      <dgm:t>
        <a:bodyPr/>
        <a:lstStyle/>
        <a:p>
          <a:r>
            <a:rPr lang="ru-RU" sz="1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5. Изучение фрустрационных реакций (по материалу Бойкову Д.И. и Бойковой С.В.)</a:t>
          </a:r>
          <a:endParaRPr lang="ru-RU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3EEFD-82B2-4AD5-AF30-38A375BD2202}" type="parTrans" cxnId="{304AA480-3072-47C2-8CF7-70CB462F6023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A5BA4AF-D353-4045-9A1E-705354043375}" type="sibTrans" cxnId="{304AA480-3072-47C2-8CF7-70CB462F6023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DB35C9C-318A-4D56-BCA1-E141C044F5CB}">
      <dgm:prSet phldrT="[Текст]" custT="1"/>
      <dgm:spPr/>
      <dgm:t>
        <a:bodyPr/>
        <a:lstStyle/>
        <a:p>
          <a:r>
            <a:rPr lang="ru-RU" sz="1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6. «ЗНАКОМИМСЯ: КУКЛА ЛЯЛЯ» (по Баряевой Л.Б.)</a:t>
          </a:r>
          <a:endParaRPr lang="ru-RU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F520B-BAF9-41FC-BF5B-C57A322CFA68}" type="parTrans" cxnId="{6E753A16-E1A0-4758-83C2-7405D9E17593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409A1DC-8C7F-408A-8135-4BA39F5109C3}" type="sibTrans" cxnId="{6E753A16-E1A0-4758-83C2-7405D9E17593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B7EFCB7-E078-4747-AF5C-CFC59E747F60}">
      <dgm:prSet phldrT="[Текст]" custT="1"/>
      <dgm:spPr/>
      <dgm:t>
        <a:bodyPr/>
        <a:lstStyle/>
        <a:p>
          <a:r>
            <a:rPr lang="ru-RU" sz="1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7. "Диалог по содержанию прочитанной книги". (по материалу </a:t>
          </a:r>
          <a:r>
            <a:rPr lang="ru-RU" sz="12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Баряевой</a:t>
          </a:r>
          <a:r>
            <a:rPr lang="ru-RU" sz="1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Л.Б.)</a:t>
          </a:r>
          <a:endParaRPr lang="ru-RU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936EFB-83B4-45AA-A2C3-AAAEAEA88201}" type="parTrans" cxnId="{C22F1975-A346-4D01-B87C-27E1E52A7AB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1FA3730-65E2-46AE-9A5E-38ADF9052C91}" type="sibTrans" cxnId="{C22F1975-A346-4D01-B87C-27E1E52A7AB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9163BF1-5EFC-48B5-9282-4ADA4092772F}" type="pres">
      <dgm:prSet presAssocID="{8255DCA4-BDC9-4C3A-AB24-6EF0C12A585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FB03C-4825-4209-810A-F99BF5E67C10}" type="pres">
      <dgm:prSet presAssocID="{8255DCA4-BDC9-4C3A-AB24-6EF0C12A5854}" presName="hierFlow" presStyleCnt="0"/>
      <dgm:spPr/>
      <dgm:t>
        <a:bodyPr/>
        <a:lstStyle/>
        <a:p>
          <a:endParaRPr lang="ru-RU"/>
        </a:p>
      </dgm:t>
    </dgm:pt>
    <dgm:pt modelId="{14F34BC6-E0FB-432A-9090-425C7D1B6B3A}" type="pres">
      <dgm:prSet presAssocID="{8255DCA4-BDC9-4C3A-AB24-6EF0C12A5854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4E0115-02D1-4B52-AAD2-2E7558932015}" type="pres">
      <dgm:prSet presAssocID="{8EE4FD28-C78E-4995-9A46-AF678328C27D}" presName="Name14" presStyleCnt="0"/>
      <dgm:spPr/>
      <dgm:t>
        <a:bodyPr/>
        <a:lstStyle/>
        <a:p>
          <a:endParaRPr lang="ru-RU"/>
        </a:p>
      </dgm:t>
    </dgm:pt>
    <dgm:pt modelId="{30223259-6F1E-4C6E-B8A3-76B3F830873C}" type="pres">
      <dgm:prSet presAssocID="{8EE4FD28-C78E-4995-9A46-AF678328C27D}" presName="level1Shape" presStyleLbl="node0" presStyleIdx="0" presStyleCnt="1" custScaleX="178860" custLinFactY="-100000" custLinFactNeighborX="66662" custLinFactNeighborY="-187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C78D02-F41A-4E40-9363-FEC9E6575A9D}" type="pres">
      <dgm:prSet presAssocID="{8EE4FD28-C78E-4995-9A46-AF678328C27D}" presName="hierChild2" presStyleCnt="0"/>
      <dgm:spPr/>
      <dgm:t>
        <a:bodyPr/>
        <a:lstStyle/>
        <a:p>
          <a:endParaRPr lang="ru-RU"/>
        </a:p>
      </dgm:t>
    </dgm:pt>
    <dgm:pt modelId="{A5AFC42E-478A-4ED2-8E38-CEA974173875}" type="pres">
      <dgm:prSet presAssocID="{2AED8081-F73F-4782-905F-DA974AC532C6}" presName="Name19" presStyleLbl="parChTrans1D2" presStyleIdx="0" presStyleCnt="2"/>
      <dgm:spPr/>
      <dgm:t>
        <a:bodyPr/>
        <a:lstStyle/>
        <a:p>
          <a:endParaRPr lang="ru-RU"/>
        </a:p>
      </dgm:t>
    </dgm:pt>
    <dgm:pt modelId="{B416CEDD-5E45-4625-A4DA-709E2BB5BF1A}" type="pres">
      <dgm:prSet presAssocID="{0D324425-F095-4DA8-82E0-B5E728499918}" presName="Name21" presStyleCnt="0"/>
      <dgm:spPr/>
      <dgm:t>
        <a:bodyPr/>
        <a:lstStyle/>
        <a:p>
          <a:endParaRPr lang="ru-RU"/>
        </a:p>
      </dgm:t>
    </dgm:pt>
    <dgm:pt modelId="{EE510AAD-E1D7-4C38-9114-7F4D5BE5878D}" type="pres">
      <dgm:prSet presAssocID="{0D324425-F095-4DA8-82E0-B5E728499918}" presName="level2Shape" presStyleLbl="node2" presStyleIdx="0" presStyleCnt="2" custScaleX="387270" custScaleY="366390" custLinFactY="-100000" custLinFactNeighborX="-71532" custLinFactNeighborY="-185129"/>
      <dgm:spPr/>
      <dgm:t>
        <a:bodyPr/>
        <a:lstStyle/>
        <a:p>
          <a:endParaRPr lang="ru-RU"/>
        </a:p>
      </dgm:t>
    </dgm:pt>
    <dgm:pt modelId="{70DDDA87-38FA-4779-9309-550B135FD6B7}" type="pres">
      <dgm:prSet presAssocID="{0D324425-F095-4DA8-82E0-B5E728499918}" presName="hierChild3" presStyleCnt="0"/>
      <dgm:spPr/>
      <dgm:t>
        <a:bodyPr/>
        <a:lstStyle/>
        <a:p>
          <a:endParaRPr lang="ru-RU"/>
        </a:p>
      </dgm:t>
    </dgm:pt>
    <dgm:pt modelId="{F084184D-1C84-4C54-B7BE-741372C327E2}" type="pres">
      <dgm:prSet presAssocID="{B9BBEF95-994C-4288-81A2-1D60D65D66D0}" presName="Name19" presStyleLbl="parChTrans1D3" presStyleIdx="0" presStyleCnt="7"/>
      <dgm:spPr/>
      <dgm:t>
        <a:bodyPr/>
        <a:lstStyle/>
        <a:p>
          <a:endParaRPr lang="ru-RU"/>
        </a:p>
      </dgm:t>
    </dgm:pt>
    <dgm:pt modelId="{2FF40F89-B95C-4813-985D-E0A203857A87}" type="pres">
      <dgm:prSet presAssocID="{FF49B52D-4DF6-4169-B80F-03305B8636A3}" presName="Name21" presStyleCnt="0"/>
      <dgm:spPr/>
      <dgm:t>
        <a:bodyPr/>
        <a:lstStyle/>
        <a:p>
          <a:endParaRPr lang="ru-RU"/>
        </a:p>
      </dgm:t>
    </dgm:pt>
    <dgm:pt modelId="{DE150D5A-E60F-4030-98CF-6CD45A1D2A8A}" type="pres">
      <dgm:prSet presAssocID="{FF49B52D-4DF6-4169-B80F-03305B8636A3}" presName="level2Shape" presStyleLbl="node3" presStyleIdx="0" presStyleCnt="7" custScaleX="232335" custScaleY="299608" custLinFactY="100000" custLinFactNeighborX="46725" custLinFactNeighborY="154531"/>
      <dgm:spPr/>
      <dgm:t>
        <a:bodyPr/>
        <a:lstStyle/>
        <a:p>
          <a:endParaRPr lang="ru-RU"/>
        </a:p>
      </dgm:t>
    </dgm:pt>
    <dgm:pt modelId="{1A67614D-BF35-4763-8F52-38D52F1FE7EA}" type="pres">
      <dgm:prSet presAssocID="{FF49B52D-4DF6-4169-B80F-03305B8636A3}" presName="hierChild3" presStyleCnt="0"/>
      <dgm:spPr/>
      <dgm:t>
        <a:bodyPr/>
        <a:lstStyle/>
        <a:p>
          <a:endParaRPr lang="ru-RU"/>
        </a:p>
      </dgm:t>
    </dgm:pt>
    <dgm:pt modelId="{84438CD9-DC23-4D5E-A722-83579AB4C9F9}" type="pres">
      <dgm:prSet presAssocID="{FC463F93-17E7-47C4-BA6D-A8B10ACCE40B}" presName="Name19" presStyleLbl="parChTrans1D3" presStyleIdx="1" presStyleCnt="7"/>
      <dgm:spPr/>
      <dgm:t>
        <a:bodyPr/>
        <a:lstStyle/>
        <a:p>
          <a:endParaRPr lang="ru-RU"/>
        </a:p>
      </dgm:t>
    </dgm:pt>
    <dgm:pt modelId="{70BF7DCC-A1CD-43A6-8D5C-B99D80EEC4E0}" type="pres">
      <dgm:prSet presAssocID="{06D3DBED-3714-4CD3-A68F-AA44AA3FD0CA}" presName="Name21" presStyleCnt="0"/>
      <dgm:spPr/>
      <dgm:t>
        <a:bodyPr/>
        <a:lstStyle/>
        <a:p>
          <a:endParaRPr lang="ru-RU"/>
        </a:p>
      </dgm:t>
    </dgm:pt>
    <dgm:pt modelId="{FBF00EAC-5696-4A90-9F14-60FA9D8FD174}" type="pres">
      <dgm:prSet presAssocID="{06D3DBED-3714-4CD3-A68F-AA44AA3FD0CA}" presName="level2Shape" presStyleLbl="node3" presStyleIdx="1" presStyleCnt="7" custScaleX="231065" custScaleY="217117" custLinFactNeighborX="60277" custLinFactNeighborY="45995"/>
      <dgm:spPr/>
      <dgm:t>
        <a:bodyPr/>
        <a:lstStyle/>
        <a:p>
          <a:endParaRPr lang="ru-RU"/>
        </a:p>
      </dgm:t>
    </dgm:pt>
    <dgm:pt modelId="{E9E80135-5863-4C82-A283-5C5D10097E1A}" type="pres">
      <dgm:prSet presAssocID="{06D3DBED-3714-4CD3-A68F-AA44AA3FD0CA}" presName="hierChild3" presStyleCnt="0"/>
      <dgm:spPr/>
      <dgm:t>
        <a:bodyPr/>
        <a:lstStyle/>
        <a:p>
          <a:endParaRPr lang="ru-RU"/>
        </a:p>
      </dgm:t>
    </dgm:pt>
    <dgm:pt modelId="{5A35309A-27D3-443F-B866-D8150E2CC6B2}" type="pres">
      <dgm:prSet presAssocID="{5D54EC32-E715-4C15-A6D5-4DBC0F9D2E12}" presName="Name19" presStyleLbl="parChTrans1D3" presStyleIdx="2" presStyleCnt="7"/>
      <dgm:spPr/>
      <dgm:t>
        <a:bodyPr/>
        <a:lstStyle/>
        <a:p>
          <a:endParaRPr lang="ru-RU"/>
        </a:p>
      </dgm:t>
    </dgm:pt>
    <dgm:pt modelId="{F123E9F2-340A-49C1-B1DC-5E48BDC90F21}" type="pres">
      <dgm:prSet presAssocID="{2D9D8457-350D-4ABF-8768-B0F5C075916E}" presName="Name21" presStyleCnt="0"/>
      <dgm:spPr/>
      <dgm:t>
        <a:bodyPr/>
        <a:lstStyle/>
        <a:p>
          <a:endParaRPr lang="ru-RU"/>
        </a:p>
      </dgm:t>
    </dgm:pt>
    <dgm:pt modelId="{EE61DC4F-4FBA-497D-9462-14BB96A7CBFA}" type="pres">
      <dgm:prSet presAssocID="{2D9D8457-350D-4ABF-8768-B0F5C075916E}" presName="level2Shape" presStyleLbl="node3" presStyleIdx="2" presStyleCnt="7" custScaleX="235425" custScaleY="239561" custLinFactY="-100000" custLinFactNeighborX="12652" custLinFactNeighborY="-134452"/>
      <dgm:spPr/>
      <dgm:t>
        <a:bodyPr/>
        <a:lstStyle/>
        <a:p>
          <a:endParaRPr lang="ru-RU"/>
        </a:p>
      </dgm:t>
    </dgm:pt>
    <dgm:pt modelId="{B0C8C09E-A99E-4311-8A8E-E8D9AEBDF6F5}" type="pres">
      <dgm:prSet presAssocID="{2D9D8457-350D-4ABF-8768-B0F5C075916E}" presName="hierChild3" presStyleCnt="0"/>
      <dgm:spPr/>
      <dgm:t>
        <a:bodyPr/>
        <a:lstStyle/>
        <a:p>
          <a:endParaRPr lang="ru-RU"/>
        </a:p>
      </dgm:t>
    </dgm:pt>
    <dgm:pt modelId="{F00EEA46-886A-434A-B191-9FBF242EA512}" type="pres">
      <dgm:prSet presAssocID="{E7047494-F086-49AC-888F-0C9E89A699EF}" presName="Name19" presStyleLbl="parChTrans1D2" presStyleIdx="1" presStyleCnt="2"/>
      <dgm:spPr/>
      <dgm:t>
        <a:bodyPr/>
        <a:lstStyle/>
        <a:p>
          <a:endParaRPr lang="ru-RU"/>
        </a:p>
      </dgm:t>
    </dgm:pt>
    <dgm:pt modelId="{7B24822B-3E5F-478D-BF34-97BBFA096570}" type="pres">
      <dgm:prSet presAssocID="{825A8EF8-5FD9-4992-BD2E-841AEFC04924}" presName="Name21" presStyleCnt="0"/>
      <dgm:spPr/>
      <dgm:t>
        <a:bodyPr/>
        <a:lstStyle/>
        <a:p>
          <a:endParaRPr lang="ru-RU"/>
        </a:p>
      </dgm:t>
    </dgm:pt>
    <dgm:pt modelId="{FBF326C8-C60A-4682-9C70-FD54C9A145E5}" type="pres">
      <dgm:prSet presAssocID="{825A8EF8-5FD9-4992-BD2E-841AEFC04924}" presName="level2Shape" presStyleLbl="node2" presStyleIdx="1" presStyleCnt="2" custScaleX="380199" custScaleY="371100" custLinFactX="100000" custLinFactY="-100000" custLinFactNeighborX="125626" custLinFactNeighborY="-184597"/>
      <dgm:spPr/>
      <dgm:t>
        <a:bodyPr/>
        <a:lstStyle/>
        <a:p>
          <a:endParaRPr lang="ru-RU"/>
        </a:p>
      </dgm:t>
    </dgm:pt>
    <dgm:pt modelId="{E49B75CF-19B6-4066-B068-5A0DAD21EC03}" type="pres">
      <dgm:prSet presAssocID="{825A8EF8-5FD9-4992-BD2E-841AEFC04924}" presName="hierChild3" presStyleCnt="0"/>
      <dgm:spPr/>
      <dgm:t>
        <a:bodyPr/>
        <a:lstStyle/>
        <a:p>
          <a:endParaRPr lang="ru-RU"/>
        </a:p>
      </dgm:t>
    </dgm:pt>
    <dgm:pt modelId="{0C4B1BB8-D778-46EF-BBD9-5FCEDBC91178}" type="pres">
      <dgm:prSet presAssocID="{A9F14179-7B66-442B-B121-2960E735583D}" presName="Name19" presStyleLbl="parChTrans1D3" presStyleIdx="3" presStyleCnt="7"/>
      <dgm:spPr/>
      <dgm:t>
        <a:bodyPr/>
        <a:lstStyle/>
        <a:p>
          <a:endParaRPr lang="ru-RU"/>
        </a:p>
      </dgm:t>
    </dgm:pt>
    <dgm:pt modelId="{8CE8FD6E-B3E2-4B42-9E32-475E0EC1B92B}" type="pres">
      <dgm:prSet presAssocID="{B7041B9A-F935-494D-A969-F9A1BEFB98B0}" presName="Name21" presStyleCnt="0"/>
      <dgm:spPr/>
      <dgm:t>
        <a:bodyPr/>
        <a:lstStyle/>
        <a:p>
          <a:endParaRPr lang="ru-RU"/>
        </a:p>
      </dgm:t>
    </dgm:pt>
    <dgm:pt modelId="{A1FDC88A-AEC6-4CE7-8534-9111002DE6ED}" type="pres">
      <dgm:prSet presAssocID="{B7041B9A-F935-494D-A969-F9A1BEFB98B0}" presName="level2Shape" presStyleLbl="node3" presStyleIdx="3" presStyleCnt="7" custScaleX="162904" custScaleY="242739" custLinFactY="-100000" custLinFactNeighborX="42896" custLinFactNeighborY="-156516"/>
      <dgm:spPr/>
      <dgm:t>
        <a:bodyPr/>
        <a:lstStyle/>
        <a:p>
          <a:endParaRPr lang="ru-RU"/>
        </a:p>
      </dgm:t>
    </dgm:pt>
    <dgm:pt modelId="{FC3224C0-C9F6-4E0E-86E5-A93663E3A882}" type="pres">
      <dgm:prSet presAssocID="{B7041B9A-F935-494D-A969-F9A1BEFB98B0}" presName="hierChild3" presStyleCnt="0"/>
      <dgm:spPr/>
      <dgm:t>
        <a:bodyPr/>
        <a:lstStyle/>
        <a:p>
          <a:endParaRPr lang="ru-RU"/>
        </a:p>
      </dgm:t>
    </dgm:pt>
    <dgm:pt modelId="{B84A261F-4D58-4854-830E-190630AA6456}" type="pres">
      <dgm:prSet presAssocID="{ED23EEFD-82B2-4AD5-AF30-38A375BD2202}" presName="Name19" presStyleLbl="parChTrans1D3" presStyleIdx="4" presStyleCnt="7"/>
      <dgm:spPr/>
      <dgm:t>
        <a:bodyPr/>
        <a:lstStyle/>
        <a:p>
          <a:endParaRPr lang="ru-RU"/>
        </a:p>
      </dgm:t>
    </dgm:pt>
    <dgm:pt modelId="{8994D79E-D254-4B05-9AA0-8336EE539A90}" type="pres">
      <dgm:prSet presAssocID="{9DA661FC-6D04-4F38-A226-4DD721C6D1BF}" presName="Name21" presStyleCnt="0"/>
      <dgm:spPr/>
      <dgm:t>
        <a:bodyPr/>
        <a:lstStyle/>
        <a:p>
          <a:endParaRPr lang="ru-RU"/>
        </a:p>
      </dgm:t>
    </dgm:pt>
    <dgm:pt modelId="{66501906-62F9-48C6-BBBE-58C218500B1F}" type="pres">
      <dgm:prSet presAssocID="{9DA661FC-6D04-4F38-A226-4DD721C6D1BF}" presName="level2Shape" presStyleLbl="node3" presStyleIdx="4" presStyleCnt="7" custScaleX="294777" custScaleY="255376" custLinFactY="-30760" custLinFactNeighborX="56407" custLinFactNeighborY="-100000"/>
      <dgm:spPr/>
      <dgm:t>
        <a:bodyPr/>
        <a:lstStyle/>
        <a:p>
          <a:endParaRPr lang="ru-RU"/>
        </a:p>
      </dgm:t>
    </dgm:pt>
    <dgm:pt modelId="{E908B15C-43C4-45C1-BF32-C81ECB6F9281}" type="pres">
      <dgm:prSet presAssocID="{9DA661FC-6D04-4F38-A226-4DD721C6D1BF}" presName="hierChild3" presStyleCnt="0"/>
      <dgm:spPr/>
      <dgm:t>
        <a:bodyPr/>
        <a:lstStyle/>
        <a:p>
          <a:endParaRPr lang="ru-RU"/>
        </a:p>
      </dgm:t>
    </dgm:pt>
    <dgm:pt modelId="{0905D0FC-9403-4030-B05E-500F9F07E8D1}" type="pres">
      <dgm:prSet presAssocID="{935F520B-BAF9-41FC-BF5B-C57A322CFA68}" presName="Name19" presStyleLbl="parChTrans1D3" presStyleIdx="5" presStyleCnt="7"/>
      <dgm:spPr/>
      <dgm:t>
        <a:bodyPr/>
        <a:lstStyle/>
        <a:p>
          <a:endParaRPr lang="ru-RU"/>
        </a:p>
      </dgm:t>
    </dgm:pt>
    <dgm:pt modelId="{B50046F3-C123-41ED-B468-13117DC4BA79}" type="pres">
      <dgm:prSet presAssocID="{3DB35C9C-318A-4D56-BCA1-E141C044F5CB}" presName="Name21" presStyleCnt="0"/>
      <dgm:spPr/>
      <dgm:t>
        <a:bodyPr/>
        <a:lstStyle/>
        <a:p>
          <a:endParaRPr lang="ru-RU"/>
        </a:p>
      </dgm:t>
    </dgm:pt>
    <dgm:pt modelId="{B266EA7B-47BE-4B22-BEDF-E80FA03D94F3}" type="pres">
      <dgm:prSet presAssocID="{3DB35C9C-318A-4D56-BCA1-E141C044F5CB}" presName="level2Shape" presStyleLbl="node3" presStyleIdx="5" presStyleCnt="7" custScaleX="226465" custScaleY="227373" custLinFactY="25013" custLinFactNeighborX="8030" custLinFactNeighborY="100000"/>
      <dgm:spPr/>
      <dgm:t>
        <a:bodyPr/>
        <a:lstStyle/>
        <a:p>
          <a:endParaRPr lang="ru-RU"/>
        </a:p>
      </dgm:t>
    </dgm:pt>
    <dgm:pt modelId="{4999BA7B-555D-4C0A-9011-35DECFE2C819}" type="pres">
      <dgm:prSet presAssocID="{3DB35C9C-318A-4D56-BCA1-E141C044F5CB}" presName="hierChild3" presStyleCnt="0"/>
      <dgm:spPr/>
      <dgm:t>
        <a:bodyPr/>
        <a:lstStyle/>
        <a:p>
          <a:endParaRPr lang="ru-RU"/>
        </a:p>
      </dgm:t>
    </dgm:pt>
    <dgm:pt modelId="{E003A227-6ED4-4D34-BAB5-2DBAD754478C}" type="pres">
      <dgm:prSet presAssocID="{97936EFB-83B4-45AA-A2C3-AAAEAEA88201}" presName="Name19" presStyleLbl="parChTrans1D3" presStyleIdx="6" presStyleCnt="7"/>
      <dgm:spPr/>
      <dgm:t>
        <a:bodyPr/>
        <a:lstStyle/>
        <a:p>
          <a:endParaRPr lang="ru-RU"/>
        </a:p>
      </dgm:t>
    </dgm:pt>
    <dgm:pt modelId="{CFBB390C-005E-4C90-BF2D-E336D0D686EB}" type="pres">
      <dgm:prSet presAssocID="{9B7EFCB7-E078-4747-AF5C-CFC59E747F60}" presName="Name21" presStyleCnt="0"/>
      <dgm:spPr/>
      <dgm:t>
        <a:bodyPr/>
        <a:lstStyle/>
        <a:p>
          <a:endParaRPr lang="ru-RU"/>
        </a:p>
      </dgm:t>
    </dgm:pt>
    <dgm:pt modelId="{0F2580A0-F10F-47C1-9A1E-658460117667}" type="pres">
      <dgm:prSet presAssocID="{9B7EFCB7-E078-4747-AF5C-CFC59E747F60}" presName="level2Shape" presStyleLbl="node3" presStyleIdx="6" presStyleCnt="7" custScaleX="255359" custScaleY="236412" custLinFactY="132704" custLinFactNeighborX="-2055" custLinFactNeighborY="200000"/>
      <dgm:spPr/>
      <dgm:t>
        <a:bodyPr/>
        <a:lstStyle/>
        <a:p>
          <a:endParaRPr lang="ru-RU"/>
        </a:p>
      </dgm:t>
    </dgm:pt>
    <dgm:pt modelId="{5D3B5E51-78E8-4EA8-8FBC-A6E61B7224E1}" type="pres">
      <dgm:prSet presAssocID="{9B7EFCB7-E078-4747-AF5C-CFC59E747F60}" presName="hierChild3" presStyleCnt="0"/>
      <dgm:spPr/>
      <dgm:t>
        <a:bodyPr/>
        <a:lstStyle/>
        <a:p>
          <a:endParaRPr lang="ru-RU"/>
        </a:p>
      </dgm:t>
    </dgm:pt>
    <dgm:pt modelId="{412DE4FA-D3FA-4115-88E6-5F3C29D375CE}" type="pres">
      <dgm:prSet presAssocID="{8255DCA4-BDC9-4C3A-AB24-6EF0C12A5854}" presName="bgShapesFlow" presStyleCnt="0"/>
      <dgm:spPr/>
      <dgm:t>
        <a:bodyPr/>
        <a:lstStyle/>
        <a:p>
          <a:endParaRPr lang="ru-RU"/>
        </a:p>
      </dgm:t>
    </dgm:pt>
  </dgm:ptLst>
  <dgm:cxnLst>
    <dgm:cxn modelId="{4EA43067-E3DB-4BA2-A70A-7AB178D6C1B5}" type="presOf" srcId="{9DA661FC-6D04-4F38-A226-4DD721C6D1BF}" destId="{66501906-62F9-48C6-BBBE-58C218500B1F}" srcOrd="0" destOrd="0" presId="urn:microsoft.com/office/officeart/2005/8/layout/hierarchy6"/>
    <dgm:cxn modelId="{FC4BD2B1-8915-4797-A3D6-5B11BFEC59BD}" srcId="{8EE4FD28-C78E-4995-9A46-AF678328C27D}" destId="{825A8EF8-5FD9-4992-BD2E-841AEFC04924}" srcOrd="1" destOrd="0" parTransId="{E7047494-F086-49AC-888F-0C9E89A699EF}" sibTransId="{1E5813F6-4B3D-4219-9F9B-2031F768619C}"/>
    <dgm:cxn modelId="{304AA480-3072-47C2-8CF7-70CB462F6023}" srcId="{825A8EF8-5FD9-4992-BD2E-841AEFC04924}" destId="{9DA661FC-6D04-4F38-A226-4DD721C6D1BF}" srcOrd="1" destOrd="0" parTransId="{ED23EEFD-82B2-4AD5-AF30-38A375BD2202}" sibTransId="{1A5BA4AF-D353-4045-9A1E-705354043375}"/>
    <dgm:cxn modelId="{BB39BB79-44D3-4EFD-B424-4D6E39522AAF}" type="presOf" srcId="{5D54EC32-E715-4C15-A6D5-4DBC0F9D2E12}" destId="{5A35309A-27D3-443F-B866-D8150E2CC6B2}" srcOrd="0" destOrd="0" presId="urn:microsoft.com/office/officeart/2005/8/layout/hierarchy6"/>
    <dgm:cxn modelId="{441CD801-B502-4E65-9DF3-F210DD2CE300}" type="presOf" srcId="{935F520B-BAF9-41FC-BF5B-C57A322CFA68}" destId="{0905D0FC-9403-4030-B05E-500F9F07E8D1}" srcOrd="0" destOrd="0" presId="urn:microsoft.com/office/officeart/2005/8/layout/hierarchy6"/>
    <dgm:cxn modelId="{D8DFE5C0-43C1-4B8D-8235-2447EF0DC029}" type="presOf" srcId="{B7041B9A-F935-494D-A969-F9A1BEFB98B0}" destId="{A1FDC88A-AEC6-4CE7-8534-9111002DE6ED}" srcOrd="0" destOrd="0" presId="urn:microsoft.com/office/officeart/2005/8/layout/hierarchy6"/>
    <dgm:cxn modelId="{8A0354B3-7E95-486E-BD44-D108BEBF9BF6}" srcId="{825A8EF8-5FD9-4992-BD2E-841AEFC04924}" destId="{B7041B9A-F935-494D-A969-F9A1BEFB98B0}" srcOrd="0" destOrd="0" parTransId="{A9F14179-7B66-442B-B121-2960E735583D}" sibTransId="{22CE51BB-11B1-4134-82A8-2CD61408BD0C}"/>
    <dgm:cxn modelId="{A63B043E-2AAD-4D19-973C-C2A434EA3928}" srcId="{0D324425-F095-4DA8-82E0-B5E728499918}" destId="{06D3DBED-3714-4CD3-A68F-AA44AA3FD0CA}" srcOrd="1" destOrd="0" parTransId="{FC463F93-17E7-47C4-BA6D-A8B10ACCE40B}" sibTransId="{134BB0E3-69DA-4262-9B3B-6E86FA1F10F9}"/>
    <dgm:cxn modelId="{766F8513-2EFC-43C9-AD13-1F179E401761}" type="presOf" srcId="{825A8EF8-5FD9-4992-BD2E-841AEFC04924}" destId="{FBF326C8-C60A-4682-9C70-FD54C9A145E5}" srcOrd="0" destOrd="0" presId="urn:microsoft.com/office/officeart/2005/8/layout/hierarchy6"/>
    <dgm:cxn modelId="{16B26FA3-ACE2-4127-B7A1-0F007FB1C172}" type="presOf" srcId="{FF49B52D-4DF6-4169-B80F-03305B8636A3}" destId="{DE150D5A-E60F-4030-98CF-6CD45A1D2A8A}" srcOrd="0" destOrd="0" presId="urn:microsoft.com/office/officeart/2005/8/layout/hierarchy6"/>
    <dgm:cxn modelId="{EF641262-DB5E-4334-B0FB-94C25B35C482}" type="presOf" srcId="{A9F14179-7B66-442B-B121-2960E735583D}" destId="{0C4B1BB8-D778-46EF-BBD9-5FCEDBC91178}" srcOrd="0" destOrd="0" presId="urn:microsoft.com/office/officeart/2005/8/layout/hierarchy6"/>
    <dgm:cxn modelId="{478BF706-FAF3-4933-BF3C-6747276F53CA}" type="presOf" srcId="{B9BBEF95-994C-4288-81A2-1D60D65D66D0}" destId="{F084184D-1C84-4C54-B7BE-741372C327E2}" srcOrd="0" destOrd="0" presId="urn:microsoft.com/office/officeart/2005/8/layout/hierarchy6"/>
    <dgm:cxn modelId="{68D8BB57-DD9A-450E-AC72-3C94C81A6AFB}" type="presOf" srcId="{97936EFB-83B4-45AA-A2C3-AAAEAEA88201}" destId="{E003A227-6ED4-4D34-BAB5-2DBAD754478C}" srcOrd="0" destOrd="0" presId="urn:microsoft.com/office/officeart/2005/8/layout/hierarchy6"/>
    <dgm:cxn modelId="{7AA05098-61D7-4182-8005-1D0F2142D352}" type="presOf" srcId="{0D324425-F095-4DA8-82E0-B5E728499918}" destId="{EE510AAD-E1D7-4C38-9114-7F4D5BE5878D}" srcOrd="0" destOrd="0" presId="urn:microsoft.com/office/officeart/2005/8/layout/hierarchy6"/>
    <dgm:cxn modelId="{36EFA7D9-BA5C-4D10-B522-E316CAAE3ED3}" type="presOf" srcId="{2AED8081-F73F-4782-905F-DA974AC532C6}" destId="{A5AFC42E-478A-4ED2-8E38-CEA974173875}" srcOrd="0" destOrd="0" presId="urn:microsoft.com/office/officeart/2005/8/layout/hierarchy6"/>
    <dgm:cxn modelId="{EBAC36C9-ACFE-4B94-8FA1-D46C58748418}" type="presOf" srcId="{06D3DBED-3714-4CD3-A68F-AA44AA3FD0CA}" destId="{FBF00EAC-5696-4A90-9F14-60FA9D8FD174}" srcOrd="0" destOrd="0" presId="urn:microsoft.com/office/officeart/2005/8/layout/hierarchy6"/>
    <dgm:cxn modelId="{7D17E047-DE5C-4521-8A80-7343172B8351}" type="presOf" srcId="{2D9D8457-350D-4ABF-8768-B0F5C075916E}" destId="{EE61DC4F-4FBA-497D-9462-14BB96A7CBFA}" srcOrd="0" destOrd="0" presId="urn:microsoft.com/office/officeart/2005/8/layout/hierarchy6"/>
    <dgm:cxn modelId="{07646B80-34A5-4B1F-8410-72934368591D}" type="presOf" srcId="{E7047494-F086-49AC-888F-0C9E89A699EF}" destId="{F00EEA46-886A-434A-B191-9FBF242EA512}" srcOrd="0" destOrd="0" presId="urn:microsoft.com/office/officeart/2005/8/layout/hierarchy6"/>
    <dgm:cxn modelId="{5F8351B3-84DD-4110-B660-75967DBDE0F7}" type="presOf" srcId="{FC463F93-17E7-47C4-BA6D-A8B10ACCE40B}" destId="{84438CD9-DC23-4D5E-A722-83579AB4C9F9}" srcOrd="0" destOrd="0" presId="urn:microsoft.com/office/officeart/2005/8/layout/hierarchy6"/>
    <dgm:cxn modelId="{6E753A16-E1A0-4758-83C2-7405D9E17593}" srcId="{825A8EF8-5FD9-4992-BD2E-841AEFC04924}" destId="{3DB35C9C-318A-4D56-BCA1-E141C044F5CB}" srcOrd="2" destOrd="0" parTransId="{935F520B-BAF9-41FC-BF5B-C57A322CFA68}" sibTransId="{8409A1DC-8C7F-408A-8135-4BA39F5109C3}"/>
    <dgm:cxn modelId="{F03AC917-EA03-4749-8F1A-D1C6E9B81C46}" srcId="{0D324425-F095-4DA8-82E0-B5E728499918}" destId="{2D9D8457-350D-4ABF-8768-B0F5C075916E}" srcOrd="2" destOrd="0" parTransId="{5D54EC32-E715-4C15-A6D5-4DBC0F9D2E12}" sibTransId="{7CB75EF2-30C6-44E3-A3DA-E1ED82169264}"/>
    <dgm:cxn modelId="{AF426A51-6DDC-41F8-ACBE-55DE65601A3F}" type="presOf" srcId="{9B7EFCB7-E078-4747-AF5C-CFC59E747F60}" destId="{0F2580A0-F10F-47C1-9A1E-658460117667}" srcOrd="0" destOrd="0" presId="urn:microsoft.com/office/officeart/2005/8/layout/hierarchy6"/>
    <dgm:cxn modelId="{5AA7DEFF-E85F-4DB7-896C-45925E64D225}" type="presOf" srcId="{ED23EEFD-82B2-4AD5-AF30-38A375BD2202}" destId="{B84A261F-4D58-4854-830E-190630AA6456}" srcOrd="0" destOrd="0" presId="urn:microsoft.com/office/officeart/2005/8/layout/hierarchy6"/>
    <dgm:cxn modelId="{E6EED9CC-6275-4059-AC27-AEDF5CF819E8}" type="presOf" srcId="{8EE4FD28-C78E-4995-9A46-AF678328C27D}" destId="{30223259-6F1E-4C6E-B8A3-76B3F830873C}" srcOrd="0" destOrd="0" presId="urn:microsoft.com/office/officeart/2005/8/layout/hierarchy6"/>
    <dgm:cxn modelId="{D5BED89D-F11B-4503-8791-4CEDBC30C45F}" srcId="{8255DCA4-BDC9-4C3A-AB24-6EF0C12A5854}" destId="{8EE4FD28-C78E-4995-9A46-AF678328C27D}" srcOrd="0" destOrd="0" parTransId="{5C202334-1457-45DE-AD6A-FC7146E4D8AC}" sibTransId="{8E431B79-1D35-42B9-8193-6FCF36D34915}"/>
    <dgm:cxn modelId="{EF16834F-ED7A-4907-8BE6-407586A7CC37}" srcId="{8EE4FD28-C78E-4995-9A46-AF678328C27D}" destId="{0D324425-F095-4DA8-82E0-B5E728499918}" srcOrd="0" destOrd="0" parTransId="{2AED8081-F73F-4782-905F-DA974AC532C6}" sibTransId="{08EC0532-F542-49AE-A06B-FDDBD5B06BD9}"/>
    <dgm:cxn modelId="{94C12821-247D-41A6-8785-1359E461BEFB}" type="presOf" srcId="{3DB35C9C-318A-4D56-BCA1-E141C044F5CB}" destId="{B266EA7B-47BE-4B22-BEDF-E80FA03D94F3}" srcOrd="0" destOrd="0" presId="urn:microsoft.com/office/officeart/2005/8/layout/hierarchy6"/>
    <dgm:cxn modelId="{8319470B-613E-4401-8702-E44C0A00379F}" type="presOf" srcId="{8255DCA4-BDC9-4C3A-AB24-6EF0C12A5854}" destId="{99163BF1-5EFC-48B5-9282-4ADA4092772F}" srcOrd="0" destOrd="0" presId="urn:microsoft.com/office/officeart/2005/8/layout/hierarchy6"/>
    <dgm:cxn modelId="{213C8802-4E1D-4BA8-B26A-A9F04BBDE079}" srcId="{0D324425-F095-4DA8-82E0-B5E728499918}" destId="{FF49B52D-4DF6-4169-B80F-03305B8636A3}" srcOrd="0" destOrd="0" parTransId="{B9BBEF95-994C-4288-81A2-1D60D65D66D0}" sibTransId="{79DF3C8F-BD44-4511-9E11-4D385A2CEE14}"/>
    <dgm:cxn modelId="{C22F1975-A346-4D01-B87C-27E1E52A7AB6}" srcId="{825A8EF8-5FD9-4992-BD2E-841AEFC04924}" destId="{9B7EFCB7-E078-4747-AF5C-CFC59E747F60}" srcOrd="3" destOrd="0" parTransId="{97936EFB-83B4-45AA-A2C3-AAAEAEA88201}" sibTransId="{F1FA3730-65E2-46AE-9A5E-38ADF9052C91}"/>
    <dgm:cxn modelId="{AAB47232-FCF4-4D63-A787-9982AF3CC9EC}" type="presParOf" srcId="{99163BF1-5EFC-48B5-9282-4ADA4092772F}" destId="{375FB03C-4825-4209-810A-F99BF5E67C10}" srcOrd="0" destOrd="0" presId="urn:microsoft.com/office/officeart/2005/8/layout/hierarchy6"/>
    <dgm:cxn modelId="{D8D90F2C-25F7-4918-BB16-3FAA60BB0E97}" type="presParOf" srcId="{375FB03C-4825-4209-810A-F99BF5E67C10}" destId="{14F34BC6-E0FB-432A-9090-425C7D1B6B3A}" srcOrd="0" destOrd="0" presId="urn:microsoft.com/office/officeart/2005/8/layout/hierarchy6"/>
    <dgm:cxn modelId="{4092ABA4-9E7F-40FD-8D3B-7C1DE69E9EDB}" type="presParOf" srcId="{14F34BC6-E0FB-432A-9090-425C7D1B6B3A}" destId="{414E0115-02D1-4B52-AAD2-2E7558932015}" srcOrd="0" destOrd="0" presId="urn:microsoft.com/office/officeart/2005/8/layout/hierarchy6"/>
    <dgm:cxn modelId="{2D39B7E9-07DB-42C9-A78D-60CB48902613}" type="presParOf" srcId="{414E0115-02D1-4B52-AAD2-2E7558932015}" destId="{30223259-6F1E-4C6E-B8A3-76B3F830873C}" srcOrd="0" destOrd="0" presId="urn:microsoft.com/office/officeart/2005/8/layout/hierarchy6"/>
    <dgm:cxn modelId="{06CC428D-1285-4F56-ACD8-146381B7BB3F}" type="presParOf" srcId="{414E0115-02D1-4B52-AAD2-2E7558932015}" destId="{CEC78D02-F41A-4E40-9363-FEC9E6575A9D}" srcOrd="1" destOrd="0" presId="urn:microsoft.com/office/officeart/2005/8/layout/hierarchy6"/>
    <dgm:cxn modelId="{29DA835E-30E3-4C4D-85A3-7FFDDA42ABDC}" type="presParOf" srcId="{CEC78D02-F41A-4E40-9363-FEC9E6575A9D}" destId="{A5AFC42E-478A-4ED2-8E38-CEA974173875}" srcOrd="0" destOrd="0" presId="urn:microsoft.com/office/officeart/2005/8/layout/hierarchy6"/>
    <dgm:cxn modelId="{234362DD-E6C5-400B-9794-E077EC02B914}" type="presParOf" srcId="{CEC78D02-F41A-4E40-9363-FEC9E6575A9D}" destId="{B416CEDD-5E45-4625-A4DA-709E2BB5BF1A}" srcOrd="1" destOrd="0" presId="urn:microsoft.com/office/officeart/2005/8/layout/hierarchy6"/>
    <dgm:cxn modelId="{8BC0ACC0-F7FD-4A2C-91B7-C02FD1A65FCF}" type="presParOf" srcId="{B416CEDD-5E45-4625-A4DA-709E2BB5BF1A}" destId="{EE510AAD-E1D7-4C38-9114-7F4D5BE5878D}" srcOrd="0" destOrd="0" presId="urn:microsoft.com/office/officeart/2005/8/layout/hierarchy6"/>
    <dgm:cxn modelId="{0161B36F-845E-43B5-A8EF-55EAC7A7F22B}" type="presParOf" srcId="{B416CEDD-5E45-4625-A4DA-709E2BB5BF1A}" destId="{70DDDA87-38FA-4779-9309-550B135FD6B7}" srcOrd="1" destOrd="0" presId="urn:microsoft.com/office/officeart/2005/8/layout/hierarchy6"/>
    <dgm:cxn modelId="{4179273E-0645-45C9-98C1-A69FC850B252}" type="presParOf" srcId="{70DDDA87-38FA-4779-9309-550B135FD6B7}" destId="{F084184D-1C84-4C54-B7BE-741372C327E2}" srcOrd="0" destOrd="0" presId="urn:microsoft.com/office/officeart/2005/8/layout/hierarchy6"/>
    <dgm:cxn modelId="{4B4A7CEA-240D-47F5-A296-3AEE9CCB6262}" type="presParOf" srcId="{70DDDA87-38FA-4779-9309-550B135FD6B7}" destId="{2FF40F89-B95C-4813-985D-E0A203857A87}" srcOrd="1" destOrd="0" presId="urn:microsoft.com/office/officeart/2005/8/layout/hierarchy6"/>
    <dgm:cxn modelId="{F6EDC6E5-CE35-4077-9686-DB2EF0C10D61}" type="presParOf" srcId="{2FF40F89-B95C-4813-985D-E0A203857A87}" destId="{DE150D5A-E60F-4030-98CF-6CD45A1D2A8A}" srcOrd="0" destOrd="0" presId="urn:microsoft.com/office/officeart/2005/8/layout/hierarchy6"/>
    <dgm:cxn modelId="{6B6C9B63-75DC-43FB-B29A-7E9DD7941A5B}" type="presParOf" srcId="{2FF40F89-B95C-4813-985D-E0A203857A87}" destId="{1A67614D-BF35-4763-8F52-38D52F1FE7EA}" srcOrd="1" destOrd="0" presId="urn:microsoft.com/office/officeart/2005/8/layout/hierarchy6"/>
    <dgm:cxn modelId="{05ACC2EC-B940-43E8-BF66-144961570EAD}" type="presParOf" srcId="{70DDDA87-38FA-4779-9309-550B135FD6B7}" destId="{84438CD9-DC23-4D5E-A722-83579AB4C9F9}" srcOrd="2" destOrd="0" presId="urn:microsoft.com/office/officeart/2005/8/layout/hierarchy6"/>
    <dgm:cxn modelId="{6E31A6BC-7410-4D3B-9384-539A335E1100}" type="presParOf" srcId="{70DDDA87-38FA-4779-9309-550B135FD6B7}" destId="{70BF7DCC-A1CD-43A6-8D5C-B99D80EEC4E0}" srcOrd="3" destOrd="0" presId="urn:microsoft.com/office/officeart/2005/8/layout/hierarchy6"/>
    <dgm:cxn modelId="{F6FF05D2-4B47-4536-88AF-7448E12DDA68}" type="presParOf" srcId="{70BF7DCC-A1CD-43A6-8D5C-B99D80EEC4E0}" destId="{FBF00EAC-5696-4A90-9F14-60FA9D8FD174}" srcOrd="0" destOrd="0" presId="urn:microsoft.com/office/officeart/2005/8/layout/hierarchy6"/>
    <dgm:cxn modelId="{DD2AF4A9-3FB3-4A86-BD00-4ABBE34A4423}" type="presParOf" srcId="{70BF7DCC-A1CD-43A6-8D5C-B99D80EEC4E0}" destId="{E9E80135-5863-4C82-A283-5C5D10097E1A}" srcOrd="1" destOrd="0" presId="urn:microsoft.com/office/officeart/2005/8/layout/hierarchy6"/>
    <dgm:cxn modelId="{3AA4C06F-D1D8-47EE-9270-52FBD0DCE2BC}" type="presParOf" srcId="{70DDDA87-38FA-4779-9309-550B135FD6B7}" destId="{5A35309A-27D3-443F-B866-D8150E2CC6B2}" srcOrd="4" destOrd="0" presId="urn:microsoft.com/office/officeart/2005/8/layout/hierarchy6"/>
    <dgm:cxn modelId="{1B0170CA-2283-49E9-869F-386E4F5E4E46}" type="presParOf" srcId="{70DDDA87-38FA-4779-9309-550B135FD6B7}" destId="{F123E9F2-340A-49C1-B1DC-5E48BDC90F21}" srcOrd="5" destOrd="0" presId="urn:microsoft.com/office/officeart/2005/8/layout/hierarchy6"/>
    <dgm:cxn modelId="{4A9DB49F-6875-4502-80E7-A5FB48769744}" type="presParOf" srcId="{F123E9F2-340A-49C1-B1DC-5E48BDC90F21}" destId="{EE61DC4F-4FBA-497D-9462-14BB96A7CBFA}" srcOrd="0" destOrd="0" presId="urn:microsoft.com/office/officeart/2005/8/layout/hierarchy6"/>
    <dgm:cxn modelId="{D9BC202B-A1B0-485E-98B5-79056E3F3DFB}" type="presParOf" srcId="{F123E9F2-340A-49C1-B1DC-5E48BDC90F21}" destId="{B0C8C09E-A99E-4311-8A8E-E8D9AEBDF6F5}" srcOrd="1" destOrd="0" presId="urn:microsoft.com/office/officeart/2005/8/layout/hierarchy6"/>
    <dgm:cxn modelId="{A34C4F43-F1B7-4105-9E57-00B8E5A787AD}" type="presParOf" srcId="{CEC78D02-F41A-4E40-9363-FEC9E6575A9D}" destId="{F00EEA46-886A-434A-B191-9FBF242EA512}" srcOrd="2" destOrd="0" presId="urn:microsoft.com/office/officeart/2005/8/layout/hierarchy6"/>
    <dgm:cxn modelId="{23BD054D-8B75-4481-9A34-ADF2CC971346}" type="presParOf" srcId="{CEC78D02-F41A-4E40-9363-FEC9E6575A9D}" destId="{7B24822B-3E5F-478D-BF34-97BBFA096570}" srcOrd="3" destOrd="0" presId="urn:microsoft.com/office/officeart/2005/8/layout/hierarchy6"/>
    <dgm:cxn modelId="{36A4649A-F986-487C-B338-953BBC85E991}" type="presParOf" srcId="{7B24822B-3E5F-478D-BF34-97BBFA096570}" destId="{FBF326C8-C60A-4682-9C70-FD54C9A145E5}" srcOrd="0" destOrd="0" presId="urn:microsoft.com/office/officeart/2005/8/layout/hierarchy6"/>
    <dgm:cxn modelId="{002CDE50-7281-4FEB-BB83-7A7AFE0C4732}" type="presParOf" srcId="{7B24822B-3E5F-478D-BF34-97BBFA096570}" destId="{E49B75CF-19B6-4066-B068-5A0DAD21EC03}" srcOrd="1" destOrd="0" presId="urn:microsoft.com/office/officeart/2005/8/layout/hierarchy6"/>
    <dgm:cxn modelId="{521ACD2C-12DC-47AF-B552-CA54DEBA9735}" type="presParOf" srcId="{E49B75CF-19B6-4066-B068-5A0DAD21EC03}" destId="{0C4B1BB8-D778-46EF-BBD9-5FCEDBC91178}" srcOrd="0" destOrd="0" presId="urn:microsoft.com/office/officeart/2005/8/layout/hierarchy6"/>
    <dgm:cxn modelId="{DB3DEC0C-318F-41C5-9CE7-F3C668257CB6}" type="presParOf" srcId="{E49B75CF-19B6-4066-B068-5A0DAD21EC03}" destId="{8CE8FD6E-B3E2-4B42-9E32-475E0EC1B92B}" srcOrd="1" destOrd="0" presId="urn:microsoft.com/office/officeart/2005/8/layout/hierarchy6"/>
    <dgm:cxn modelId="{866D22CF-70E6-496E-A1A2-408D6599FB9E}" type="presParOf" srcId="{8CE8FD6E-B3E2-4B42-9E32-475E0EC1B92B}" destId="{A1FDC88A-AEC6-4CE7-8534-9111002DE6ED}" srcOrd="0" destOrd="0" presId="urn:microsoft.com/office/officeart/2005/8/layout/hierarchy6"/>
    <dgm:cxn modelId="{1D3DC99B-6E85-47A7-9BC2-4561D284EF8B}" type="presParOf" srcId="{8CE8FD6E-B3E2-4B42-9E32-475E0EC1B92B}" destId="{FC3224C0-C9F6-4E0E-86E5-A93663E3A882}" srcOrd="1" destOrd="0" presId="urn:microsoft.com/office/officeart/2005/8/layout/hierarchy6"/>
    <dgm:cxn modelId="{845CAF22-7B60-4B23-BA5C-F6D7EA619C2B}" type="presParOf" srcId="{E49B75CF-19B6-4066-B068-5A0DAD21EC03}" destId="{B84A261F-4D58-4854-830E-190630AA6456}" srcOrd="2" destOrd="0" presId="urn:microsoft.com/office/officeart/2005/8/layout/hierarchy6"/>
    <dgm:cxn modelId="{F3A1B811-268C-4C25-ADE6-E5B1402C7285}" type="presParOf" srcId="{E49B75CF-19B6-4066-B068-5A0DAD21EC03}" destId="{8994D79E-D254-4B05-9AA0-8336EE539A90}" srcOrd="3" destOrd="0" presId="urn:microsoft.com/office/officeart/2005/8/layout/hierarchy6"/>
    <dgm:cxn modelId="{58CEE3E6-6D25-4829-9A84-CC897D8E3C4E}" type="presParOf" srcId="{8994D79E-D254-4B05-9AA0-8336EE539A90}" destId="{66501906-62F9-48C6-BBBE-58C218500B1F}" srcOrd="0" destOrd="0" presId="urn:microsoft.com/office/officeart/2005/8/layout/hierarchy6"/>
    <dgm:cxn modelId="{E0596570-B2BF-44C5-BA3B-308A6663B03C}" type="presParOf" srcId="{8994D79E-D254-4B05-9AA0-8336EE539A90}" destId="{E908B15C-43C4-45C1-BF32-C81ECB6F9281}" srcOrd="1" destOrd="0" presId="urn:microsoft.com/office/officeart/2005/8/layout/hierarchy6"/>
    <dgm:cxn modelId="{AD05BD31-5380-4AF0-8313-D60AC632BC2E}" type="presParOf" srcId="{E49B75CF-19B6-4066-B068-5A0DAD21EC03}" destId="{0905D0FC-9403-4030-B05E-500F9F07E8D1}" srcOrd="4" destOrd="0" presId="urn:microsoft.com/office/officeart/2005/8/layout/hierarchy6"/>
    <dgm:cxn modelId="{32E23257-E339-45EE-A9E7-5E168BD922B2}" type="presParOf" srcId="{E49B75CF-19B6-4066-B068-5A0DAD21EC03}" destId="{B50046F3-C123-41ED-B468-13117DC4BA79}" srcOrd="5" destOrd="0" presId="urn:microsoft.com/office/officeart/2005/8/layout/hierarchy6"/>
    <dgm:cxn modelId="{0B1FF935-5C8F-4723-BFD8-AE84381731E8}" type="presParOf" srcId="{B50046F3-C123-41ED-B468-13117DC4BA79}" destId="{B266EA7B-47BE-4B22-BEDF-E80FA03D94F3}" srcOrd="0" destOrd="0" presId="urn:microsoft.com/office/officeart/2005/8/layout/hierarchy6"/>
    <dgm:cxn modelId="{B649168E-A58F-45E3-8757-CC02101B1AA6}" type="presParOf" srcId="{B50046F3-C123-41ED-B468-13117DC4BA79}" destId="{4999BA7B-555D-4C0A-9011-35DECFE2C819}" srcOrd="1" destOrd="0" presId="urn:microsoft.com/office/officeart/2005/8/layout/hierarchy6"/>
    <dgm:cxn modelId="{4402EBC3-054B-4E0C-81A3-2367B43CD544}" type="presParOf" srcId="{E49B75CF-19B6-4066-B068-5A0DAD21EC03}" destId="{E003A227-6ED4-4D34-BAB5-2DBAD754478C}" srcOrd="6" destOrd="0" presId="urn:microsoft.com/office/officeart/2005/8/layout/hierarchy6"/>
    <dgm:cxn modelId="{D1903179-D26E-475C-932E-52BFF1B1C667}" type="presParOf" srcId="{E49B75CF-19B6-4066-B068-5A0DAD21EC03}" destId="{CFBB390C-005E-4C90-BF2D-E336D0D686EB}" srcOrd="7" destOrd="0" presId="urn:microsoft.com/office/officeart/2005/8/layout/hierarchy6"/>
    <dgm:cxn modelId="{E093D690-1185-4346-873B-2C6CDC598031}" type="presParOf" srcId="{CFBB390C-005E-4C90-BF2D-E336D0D686EB}" destId="{0F2580A0-F10F-47C1-9A1E-658460117667}" srcOrd="0" destOrd="0" presId="urn:microsoft.com/office/officeart/2005/8/layout/hierarchy6"/>
    <dgm:cxn modelId="{8DC67707-8736-4F8F-86BE-71DC749C92AC}" type="presParOf" srcId="{CFBB390C-005E-4C90-BF2D-E336D0D686EB}" destId="{5D3B5E51-78E8-4EA8-8FBC-A6E61B7224E1}" srcOrd="1" destOrd="0" presId="urn:microsoft.com/office/officeart/2005/8/layout/hierarchy6"/>
    <dgm:cxn modelId="{272161D9-EE15-41F5-AFC9-3DDB345860F4}" type="presParOf" srcId="{99163BF1-5EFC-48B5-9282-4ADA4092772F}" destId="{412DE4FA-D3FA-4115-88E6-5F3C29D375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54386-3904-470E-B83C-6426710C8DEE}" type="doc">
      <dgm:prSet loTypeId="urn:microsoft.com/office/officeart/2005/8/layout/venn1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A23768B-1BD0-4EFB-9AB5-164543B05F5A}">
      <dgm:prSet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 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442CB-0C7C-4ED9-909C-20375EC2D340}" type="parTrans" cxnId="{825318A3-66F7-40CD-A8D7-ED66633A4705}">
      <dgm:prSet/>
      <dgm:spPr/>
      <dgm:t>
        <a:bodyPr/>
        <a:lstStyle/>
        <a:p>
          <a:endParaRPr lang="ru-RU"/>
        </a:p>
      </dgm:t>
    </dgm:pt>
    <dgm:pt modelId="{4EF2BD48-5953-48B2-8DB6-918B49FD2559}" type="sibTrans" cxnId="{825318A3-66F7-40CD-A8D7-ED66633A4705}">
      <dgm:prSet/>
      <dgm:spPr/>
      <dgm:t>
        <a:bodyPr/>
        <a:lstStyle/>
        <a:p>
          <a:endParaRPr lang="ru-RU"/>
        </a:p>
      </dgm:t>
    </dgm:pt>
    <dgm:pt modelId="{E00C1108-CF0E-4845-95C8-C5C6ED351C20}">
      <dgm:prSet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социально-коммуникативное развитие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64D0A-0DD0-4CB7-87E3-76BBE4E056EE}" type="parTrans" cxnId="{52406938-8FDB-4DB3-836E-D7C93904CB85}">
      <dgm:prSet/>
      <dgm:spPr/>
      <dgm:t>
        <a:bodyPr/>
        <a:lstStyle/>
        <a:p>
          <a:endParaRPr lang="ru-RU"/>
        </a:p>
      </dgm:t>
    </dgm:pt>
    <dgm:pt modelId="{B3C4B848-47BA-4163-BE29-009F522D3478}" type="sibTrans" cxnId="{52406938-8FDB-4DB3-836E-D7C93904CB85}">
      <dgm:prSet/>
      <dgm:spPr/>
      <dgm:t>
        <a:bodyPr/>
        <a:lstStyle/>
        <a:p>
          <a:endParaRPr lang="ru-RU"/>
        </a:p>
      </dgm:t>
    </dgm:pt>
    <dgm:pt modelId="{623E3A60-4F79-435E-AF21-AE7F6872B2EF}">
      <dgm:prSet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312EF-D376-4FC5-A7E3-BBC16DCBF670}" type="parTrans" cxnId="{CA9928C2-E0F5-4E38-A320-D82803351001}">
      <dgm:prSet/>
      <dgm:spPr/>
      <dgm:t>
        <a:bodyPr/>
        <a:lstStyle/>
        <a:p>
          <a:endParaRPr lang="ru-RU"/>
        </a:p>
      </dgm:t>
    </dgm:pt>
    <dgm:pt modelId="{0A3248E6-FE10-49CC-BB19-9EC513040C68}" type="sibTrans" cxnId="{CA9928C2-E0F5-4E38-A320-D82803351001}">
      <dgm:prSet/>
      <dgm:spPr/>
      <dgm:t>
        <a:bodyPr/>
        <a:lstStyle/>
        <a:p>
          <a:endParaRPr lang="ru-RU"/>
        </a:p>
      </dgm:t>
    </dgm:pt>
    <dgm:pt modelId="{30E43315-59B9-4BE6-AE86-0E5EF3665356}">
      <dgm:prSet custT="1"/>
      <dgm:spPr/>
      <dgm:t>
        <a:bodyPr/>
        <a:lstStyle/>
        <a:p>
          <a:pPr algn="ctr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35202-5312-4BD7-86F5-DCF94355240C}" type="parTrans" cxnId="{ED59FB4B-2745-401F-9BA4-479E25376D42}">
      <dgm:prSet/>
      <dgm:spPr/>
      <dgm:t>
        <a:bodyPr/>
        <a:lstStyle/>
        <a:p>
          <a:endParaRPr lang="ru-RU"/>
        </a:p>
      </dgm:t>
    </dgm:pt>
    <dgm:pt modelId="{2EEA2B1B-9CB8-48A9-8343-3C3F8DAA4890}" type="sibTrans" cxnId="{ED59FB4B-2745-401F-9BA4-479E25376D42}">
      <dgm:prSet/>
      <dgm:spPr/>
      <dgm:t>
        <a:bodyPr/>
        <a:lstStyle/>
        <a:p>
          <a:endParaRPr lang="ru-RU"/>
        </a:p>
      </dgm:t>
    </dgm:pt>
    <dgm:pt modelId="{CACC3AD0-7E96-4590-8484-B5EE9083A5BE}">
      <dgm:prSet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89EF-6A64-437B-AC1F-D448258FCBA1}" type="parTrans" cxnId="{8E7CAE8C-CC45-465C-9502-2E4352EC21AA}">
      <dgm:prSet/>
      <dgm:spPr/>
      <dgm:t>
        <a:bodyPr/>
        <a:lstStyle/>
        <a:p>
          <a:endParaRPr lang="ru-RU"/>
        </a:p>
      </dgm:t>
    </dgm:pt>
    <dgm:pt modelId="{57DB2FD8-6BFE-4271-831E-88D22E753BDE}" type="sibTrans" cxnId="{8E7CAE8C-CC45-465C-9502-2E4352EC21AA}">
      <dgm:prSet/>
      <dgm:spPr/>
      <dgm:t>
        <a:bodyPr/>
        <a:lstStyle/>
        <a:p>
          <a:endParaRPr lang="ru-RU"/>
        </a:p>
      </dgm:t>
    </dgm:pt>
    <dgm:pt modelId="{90032E6B-8284-48BF-A0DE-E2EE9CA26F1E}" type="pres">
      <dgm:prSet presAssocID="{1F154386-3904-470E-B83C-6426710C8DE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0D3464-2FF0-4777-AC07-1DEBD5E431E6}" type="pres">
      <dgm:prSet presAssocID="{DA23768B-1BD0-4EFB-9AB5-164543B05F5A}" presName="circ1" presStyleLbl="vennNode1" presStyleIdx="0" presStyleCnt="5"/>
      <dgm:spPr/>
    </dgm:pt>
    <dgm:pt modelId="{DD54F06F-271C-46A7-9215-0AD2AA32CE97}" type="pres">
      <dgm:prSet presAssocID="{DA23768B-1BD0-4EFB-9AB5-164543B05F5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A7756-96E9-4C31-A349-6E39692D0BD9}" type="pres">
      <dgm:prSet presAssocID="{E00C1108-CF0E-4845-95C8-C5C6ED351C20}" presName="circ2" presStyleLbl="vennNode1" presStyleIdx="1" presStyleCnt="5" custLinFactNeighborX="-1115" custLinFactNeighborY="-16720"/>
      <dgm:spPr/>
    </dgm:pt>
    <dgm:pt modelId="{82DE3645-4E3F-48C9-BD31-4A0C2A126D82}" type="pres">
      <dgm:prSet presAssocID="{E00C1108-CF0E-4845-95C8-C5C6ED351C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644D0-E3F2-4CDE-B085-02F1625871DF}" type="pres">
      <dgm:prSet presAssocID="{623E3A60-4F79-435E-AF21-AE7F6872B2EF}" presName="circ3" presStyleLbl="vennNode1" presStyleIdx="2" presStyleCnt="5"/>
      <dgm:spPr/>
    </dgm:pt>
    <dgm:pt modelId="{80194C1F-4B7A-438C-9CB3-E87A7AC6192F}" type="pres">
      <dgm:prSet presAssocID="{623E3A60-4F79-435E-AF21-AE7F6872B2E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0872D-8FE7-45FC-9F6A-FCDA262B9E68}" type="pres">
      <dgm:prSet presAssocID="{30E43315-59B9-4BE6-AE86-0E5EF3665356}" presName="circ4" presStyleLbl="vennNode1" presStyleIdx="3" presStyleCnt="5"/>
      <dgm:spPr/>
    </dgm:pt>
    <dgm:pt modelId="{9A2EB30A-6D0E-4592-9821-E653C9E9A4AC}" type="pres">
      <dgm:prSet presAssocID="{30E43315-59B9-4BE6-AE86-0E5EF366535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5B563-CF1E-4359-A7FF-8F4E872D2815}" type="pres">
      <dgm:prSet presAssocID="{CACC3AD0-7E96-4590-8484-B5EE9083A5BE}" presName="circ5" presStyleLbl="vennNode1" presStyleIdx="4" presStyleCnt="5"/>
      <dgm:spPr/>
    </dgm:pt>
    <dgm:pt modelId="{05DC12C6-0EC1-4552-B180-9CB396AF8A82}" type="pres">
      <dgm:prSet presAssocID="{CACC3AD0-7E96-4590-8484-B5EE9083A5B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7C0DCF-E9DC-446B-ADFA-D7DAC52D9DB6}" type="presOf" srcId="{30E43315-59B9-4BE6-AE86-0E5EF3665356}" destId="{9A2EB30A-6D0E-4592-9821-E653C9E9A4AC}" srcOrd="0" destOrd="0" presId="urn:microsoft.com/office/officeart/2005/8/layout/venn1"/>
    <dgm:cxn modelId="{52406938-8FDB-4DB3-836E-D7C93904CB85}" srcId="{1F154386-3904-470E-B83C-6426710C8DEE}" destId="{E00C1108-CF0E-4845-95C8-C5C6ED351C20}" srcOrd="1" destOrd="0" parTransId="{4E264D0A-0DD0-4CB7-87E3-76BBE4E056EE}" sibTransId="{B3C4B848-47BA-4163-BE29-009F522D3478}"/>
    <dgm:cxn modelId="{825318A3-66F7-40CD-A8D7-ED66633A4705}" srcId="{1F154386-3904-470E-B83C-6426710C8DEE}" destId="{DA23768B-1BD0-4EFB-9AB5-164543B05F5A}" srcOrd="0" destOrd="0" parTransId="{F48442CB-0C7C-4ED9-909C-20375EC2D340}" sibTransId="{4EF2BD48-5953-48B2-8DB6-918B49FD2559}"/>
    <dgm:cxn modelId="{B631E257-EA4B-4C00-ADD6-5DBE28B9404A}" type="presOf" srcId="{E00C1108-CF0E-4845-95C8-C5C6ED351C20}" destId="{82DE3645-4E3F-48C9-BD31-4A0C2A126D82}" srcOrd="0" destOrd="0" presId="urn:microsoft.com/office/officeart/2005/8/layout/venn1"/>
    <dgm:cxn modelId="{ED59FB4B-2745-401F-9BA4-479E25376D42}" srcId="{1F154386-3904-470E-B83C-6426710C8DEE}" destId="{30E43315-59B9-4BE6-AE86-0E5EF3665356}" srcOrd="3" destOrd="0" parTransId="{7AA35202-5312-4BD7-86F5-DCF94355240C}" sibTransId="{2EEA2B1B-9CB8-48A9-8343-3C3F8DAA4890}"/>
    <dgm:cxn modelId="{8E7CAE8C-CC45-465C-9502-2E4352EC21AA}" srcId="{1F154386-3904-470E-B83C-6426710C8DEE}" destId="{CACC3AD0-7E96-4590-8484-B5EE9083A5BE}" srcOrd="4" destOrd="0" parTransId="{A2E589EF-6A64-437B-AC1F-D448258FCBA1}" sibTransId="{57DB2FD8-6BFE-4271-831E-88D22E753BDE}"/>
    <dgm:cxn modelId="{CA9928C2-E0F5-4E38-A320-D82803351001}" srcId="{1F154386-3904-470E-B83C-6426710C8DEE}" destId="{623E3A60-4F79-435E-AF21-AE7F6872B2EF}" srcOrd="2" destOrd="0" parTransId="{AA9312EF-D376-4FC5-A7E3-BBC16DCBF670}" sibTransId="{0A3248E6-FE10-49CC-BB19-9EC513040C68}"/>
    <dgm:cxn modelId="{0FF46BE7-DE9F-4EA2-A217-2BA1D071869D}" type="presOf" srcId="{1F154386-3904-470E-B83C-6426710C8DEE}" destId="{90032E6B-8284-48BF-A0DE-E2EE9CA26F1E}" srcOrd="0" destOrd="0" presId="urn:microsoft.com/office/officeart/2005/8/layout/venn1"/>
    <dgm:cxn modelId="{25C677EC-9C07-4AF7-A8CF-73A919A78835}" type="presOf" srcId="{DA23768B-1BD0-4EFB-9AB5-164543B05F5A}" destId="{DD54F06F-271C-46A7-9215-0AD2AA32CE97}" srcOrd="0" destOrd="0" presId="urn:microsoft.com/office/officeart/2005/8/layout/venn1"/>
    <dgm:cxn modelId="{D987A96A-24FB-4129-B3DA-749D8E0C9DBF}" type="presOf" srcId="{623E3A60-4F79-435E-AF21-AE7F6872B2EF}" destId="{80194C1F-4B7A-438C-9CB3-E87A7AC6192F}" srcOrd="0" destOrd="0" presId="urn:microsoft.com/office/officeart/2005/8/layout/venn1"/>
    <dgm:cxn modelId="{A556CDB5-63E9-4118-A8DB-F4698C41F502}" type="presOf" srcId="{CACC3AD0-7E96-4590-8484-B5EE9083A5BE}" destId="{05DC12C6-0EC1-4552-B180-9CB396AF8A82}" srcOrd="0" destOrd="0" presId="urn:microsoft.com/office/officeart/2005/8/layout/venn1"/>
    <dgm:cxn modelId="{B31B41E9-58EA-40EE-9A6D-7F97F3DB36D8}" type="presParOf" srcId="{90032E6B-8284-48BF-A0DE-E2EE9CA26F1E}" destId="{500D3464-2FF0-4777-AC07-1DEBD5E431E6}" srcOrd="0" destOrd="0" presId="urn:microsoft.com/office/officeart/2005/8/layout/venn1"/>
    <dgm:cxn modelId="{2A4FB654-145F-45BD-B21A-6C61164CA2D6}" type="presParOf" srcId="{90032E6B-8284-48BF-A0DE-E2EE9CA26F1E}" destId="{DD54F06F-271C-46A7-9215-0AD2AA32CE97}" srcOrd="1" destOrd="0" presId="urn:microsoft.com/office/officeart/2005/8/layout/venn1"/>
    <dgm:cxn modelId="{D4EC57E5-3394-4CB9-A9CE-DBAB02D9EFBA}" type="presParOf" srcId="{90032E6B-8284-48BF-A0DE-E2EE9CA26F1E}" destId="{08AA7756-96E9-4C31-A349-6E39692D0BD9}" srcOrd="2" destOrd="0" presId="urn:microsoft.com/office/officeart/2005/8/layout/venn1"/>
    <dgm:cxn modelId="{A6DD063B-8D52-4191-BF64-22C608BAF53C}" type="presParOf" srcId="{90032E6B-8284-48BF-A0DE-E2EE9CA26F1E}" destId="{82DE3645-4E3F-48C9-BD31-4A0C2A126D82}" srcOrd="3" destOrd="0" presId="urn:microsoft.com/office/officeart/2005/8/layout/venn1"/>
    <dgm:cxn modelId="{0E388645-13F3-4E75-B509-E75789E48189}" type="presParOf" srcId="{90032E6B-8284-48BF-A0DE-E2EE9CA26F1E}" destId="{06C644D0-E3F2-4CDE-B085-02F1625871DF}" srcOrd="4" destOrd="0" presId="urn:microsoft.com/office/officeart/2005/8/layout/venn1"/>
    <dgm:cxn modelId="{8536FA6B-5888-4919-8711-76A56571AC4F}" type="presParOf" srcId="{90032E6B-8284-48BF-A0DE-E2EE9CA26F1E}" destId="{80194C1F-4B7A-438C-9CB3-E87A7AC6192F}" srcOrd="5" destOrd="0" presId="urn:microsoft.com/office/officeart/2005/8/layout/venn1"/>
    <dgm:cxn modelId="{714BBE6F-9671-4241-840C-826D083CA3CA}" type="presParOf" srcId="{90032E6B-8284-48BF-A0DE-E2EE9CA26F1E}" destId="{D590872D-8FE7-45FC-9F6A-FCDA262B9E68}" srcOrd="6" destOrd="0" presId="urn:microsoft.com/office/officeart/2005/8/layout/venn1"/>
    <dgm:cxn modelId="{A1470683-A9C3-4DF2-BE2A-D7AAFA223551}" type="presParOf" srcId="{90032E6B-8284-48BF-A0DE-E2EE9CA26F1E}" destId="{9A2EB30A-6D0E-4592-9821-E653C9E9A4AC}" srcOrd="7" destOrd="0" presId="urn:microsoft.com/office/officeart/2005/8/layout/venn1"/>
    <dgm:cxn modelId="{DFB30312-D706-4F6B-8020-2819DBEEF84B}" type="presParOf" srcId="{90032E6B-8284-48BF-A0DE-E2EE9CA26F1E}" destId="{EBF5B563-CF1E-4359-A7FF-8F4E872D2815}" srcOrd="8" destOrd="0" presId="urn:microsoft.com/office/officeart/2005/8/layout/venn1"/>
    <dgm:cxn modelId="{B41CECB9-218C-4C3E-B8CA-95BD140D5290}" type="presParOf" srcId="{90032E6B-8284-48BF-A0DE-E2EE9CA26F1E}" destId="{05DC12C6-0EC1-4552-B180-9CB396AF8A8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23259-6F1E-4C6E-B8A3-76B3F830873C}">
      <dsp:nvSpPr>
        <dsp:cNvPr id="0" name=""/>
        <dsp:cNvSpPr/>
      </dsp:nvSpPr>
      <dsp:spPr>
        <a:xfrm>
          <a:off x="5170640" y="315148"/>
          <a:ext cx="1131962" cy="421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sng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</a:t>
          </a:r>
          <a:endParaRPr lang="ru-RU" sz="1800" b="0" u="sng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2998" y="327506"/>
        <a:ext cx="1107246" cy="397201"/>
      </dsp:txXfrm>
    </dsp:sp>
    <dsp:sp modelId="{A5AFC42E-478A-4ED2-8E38-CEA974173875}">
      <dsp:nvSpPr>
        <dsp:cNvPr id="0" name=""/>
        <dsp:cNvSpPr/>
      </dsp:nvSpPr>
      <dsp:spPr>
        <a:xfrm>
          <a:off x="1948800" y="737066"/>
          <a:ext cx="3787820" cy="177336"/>
        </a:xfrm>
        <a:custGeom>
          <a:avLst/>
          <a:gdLst/>
          <a:ahLst/>
          <a:cxnLst/>
          <a:rect l="0" t="0" r="0" b="0"/>
          <a:pathLst>
            <a:path>
              <a:moveTo>
                <a:pt x="3787820" y="0"/>
              </a:moveTo>
              <a:lnTo>
                <a:pt x="3787820" y="88668"/>
              </a:lnTo>
              <a:lnTo>
                <a:pt x="0" y="88668"/>
              </a:lnTo>
              <a:lnTo>
                <a:pt x="0" y="17733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10AAD-E1D7-4C38-9114-7F4D5BE5878D}">
      <dsp:nvSpPr>
        <dsp:cNvPr id="0" name=""/>
        <dsp:cNvSpPr/>
      </dsp:nvSpPr>
      <dsp:spPr>
        <a:xfrm>
          <a:off x="723330" y="914402"/>
          <a:ext cx="2450940" cy="1545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изучения особенностей коммуникативной деятельности дошкольников с общим недоразвитием речи</a:t>
          </a:r>
          <a:endParaRPr lang="ru-RU" sz="1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8607" y="959679"/>
        <a:ext cx="2360386" cy="1455310"/>
      </dsp:txXfrm>
    </dsp:sp>
    <dsp:sp modelId="{F084184D-1C84-4C54-B7BE-741372C327E2}">
      <dsp:nvSpPr>
        <dsp:cNvPr id="0" name=""/>
        <dsp:cNvSpPr/>
      </dsp:nvSpPr>
      <dsp:spPr>
        <a:xfrm>
          <a:off x="1031205" y="2460266"/>
          <a:ext cx="917594" cy="2445687"/>
        </a:xfrm>
        <a:custGeom>
          <a:avLst/>
          <a:gdLst/>
          <a:ahLst/>
          <a:cxnLst/>
          <a:rect l="0" t="0" r="0" b="0"/>
          <a:pathLst>
            <a:path>
              <a:moveTo>
                <a:pt x="917594" y="0"/>
              </a:moveTo>
              <a:lnTo>
                <a:pt x="917594" y="1222843"/>
              </a:lnTo>
              <a:lnTo>
                <a:pt x="0" y="1222843"/>
              </a:lnTo>
              <a:lnTo>
                <a:pt x="0" y="2445687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50D5A-E60F-4030-98CF-6CD45A1D2A8A}">
      <dsp:nvSpPr>
        <dsp:cNvPr id="0" name=""/>
        <dsp:cNvSpPr/>
      </dsp:nvSpPr>
      <dsp:spPr>
        <a:xfrm>
          <a:off x="296008" y="4905954"/>
          <a:ext cx="1470393" cy="1264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1. "Беседа о семье и лепка" (по материалом Серебренниковой С.Ю.)</a:t>
          </a:r>
          <a:endParaRPr lang="ru-RU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32" y="4942978"/>
        <a:ext cx="1396345" cy="1190050"/>
      </dsp:txXfrm>
    </dsp:sp>
    <dsp:sp modelId="{84438CD9-DC23-4D5E-A722-83579AB4C9F9}">
      <dsp:nvSpPr>
        <dsp:cNvPr id="0" name=""/>
        <dsp:cNvSpPr/>
      </dsp:nvSpPr>
      <dsp:spPr>
        <a:xfrm>
          <a:off x="1948800" y="2460266"/>
          <a:ext cx="824410" cy="1565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18"/>
              </a:lnTo>
              <a:lnTo>
                <a:pt x="824410" y="782918"/>
              </a:lnTo>
              <a:lnTo>
                <a:pt x="824410" y="1565837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00EAC-5696-4A90-9F14-60FA9D8FD174}">
      <dsp:nvSpPr>
        <dsp:cNvPr id="0" name=""/>
        <dsp:cNvSpPr/>
      </dsp:nvSpPr>
      <dsp:spPr>
        <a:xfrm>
          <a:off x="2042032" y="4026103"/>
          <a:ext cx="1462355" cy="916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2. «Рисование парных изображений» </a:t>
          </a:r>
          <a:endParaRPr lang="ru-RU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8862" y="4052933"/>
        <a:ext cx="1408695" cy="862394"/>
      </dsp:txXfrm>
    </dsp:sp>
    <dsp:sp modelId="{5A35309A-27D3-443F-B866-D8150E2CC6B2}">
      <dsp:nvSpPr>
        <dsp:cNvPr id="0" name=""/>
        <dsp:cNvSpPr/>
      </dsp:nvSpPr>
      <dsp:spPr>
        <a:xfrm>
          <a:off x="1948800" y="2460266"/>
          <a:ext cx="2189018" cy="382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91"/>
              </a:lnTo>
              <a:lnTo>
                <a:pt x="2189018" y="191291"/>
              </a:lnTo>
              <a:lnTo>
                <a:pt x="2189018" y="382582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1DC4F-4FBA-497D-9462-14BB96A7CBFA}">
      <dsp:nvSpPr>
        <dsp:cNvPr id="0" name=""/>
        <dsp:cNvSpPr/>
      </dsp:nvSpPr>
      <dsp:spPr>
        <a:xfrm>
          <a:off x="3392844" y="2842848"/>
          <a:ext cx="1489949" cy="1010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3. Определения уровня владения коммуникативными действиями.</a:t>
          </a:r>
          <a:endParaRPr lang="ru-RU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2448" y="2872452"/>
        <a:ext cx="1430741" cy="951542"/>
      </dsp:txXfrm>
    </dsp:sp>
    <dsp:sp modelId="{F00EEA46-886A-434A-B191-9FBF242EA512}">
      <dsp:nvSpPr>
        <dsp:cNvPr id="0" name=""/>
        <dsp:cNvSpPr/>
      </dsp:nvSpPr>
      <dsp:spPr>
        <a:xfrm>
          <a:off x="5736621" y="737066"/>
          <a:ext cx="3941644" cy="179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90"/>
              </a:lnTo>
              <a:lnTo>
                <a:pt x="3941644" y="89790"/>
              </a:lnTo>
              <a:lnTo>
                <a:pt x="3941644" y="17958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326C8-C60A-4682-9C70-FD54C9A145E5}">
      <dsp:nvSpPr>
        <dsp:cNvPr id="0" name=""/>
        <dsp:cNvSpPr/>
      </dsp:nvSpPr>
      <dsp:spPr>
        <a:xfrm>
          <a:off x="8475171" y="916646"/>
          <a:ext cx="2406189" cy="1565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изучения особенностей диалогических умений и навыков у дошкольников с общим недоразвитием речи </a:t>
          </a:r>
          <a:endParaRPr lang="ru-RU" sz="1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21030" y="962505"/>
        <a:ext cx="2314471" cy="1474018"/>
      </dsp:txXfrm>
    </dsp:sp>
    <dsp:sp modelId="{0C4B1BB8-D778-46EF-BBD9-5FCEDBC91178}">
      <dsp:nvSpPr>
        <dsp:cNvPr id="0" name=""/>
        <dsp:cNvSpPr/>
      </dsp:nvSpPr>
      <dsp:spPr>
        <a:xfrm>
          <a:off x="5779554" y="2482383"/>
          <a:ext cx="3898711" cy="287245"/>
        </a:xfrm>
        <a:custGeom>
          <a:avLst/>
          <a:gdLst/>
          <a:ahLst/>
          <a:cxnLst/>
          <a:rect l="0" t="0" r="0" b="0"/>
          <a:pathLst>
            <a:path>
              <a:moveTo>
                <a:pt x="3898711" y="0"/>
              </a:moveTo>
              <a:lnTo>
                <a:pt x="3898711" y="143622"/>
              </a:lnTo>
              <a:lnTo>
                <a:pt x="0" y="143622"/>
              </a:lnTo>
              <a:lnTo>
                <a:pt x="0" y="287245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DC88A-AEC6-4CE7-8534-9111002DE6ED}">
      <dsp:nvSpPr>
        <dsp:cNvPr id="0" name=""/>
        <dsp:cNvSpPr/>
      </dsp:nvSpPr>
      <dsp:spPr>
        <a:xfrm>
          <a:off x="5264063" y="2769628"/>
          <a:ext cx="1030981" cy="1024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4. «Беседа по картинке»</a:t>
          </a:r>
          <a:endParaRPr lang="ru-RU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4060" y="2799625"/>
        <a:ext cx="970987" cy="964164"/>
      </dsp:txXfrm>
    </dsp:sp>
    <dsp:sp modelId="{B84A261F-4D58-4854-830E-190630AA6456}">
      <dsp:nvSpPr>
        <dsp:cNvPr id="0" name=""/>
        <dsp:cNvSpPr/>
      </dsp:nvSpPr>
      <dsp:spPr>
        <a:xfrm>
          <a:off x="7503202" y="2482383"/>
          <a:ext cx="2175063" cy="817832"/>
        </a:xfrm>
        <a:custGeom>
          <a:avLst/>
          <a:gdLst/>
          <a:ahLst/>
          <a:cxnLst/>
          <a:rect l="0" t="0" r="0" b="0"/>
          <a:pathLst>
            <a:path>
              <a:moveTo>
                <a:pt x="2175063" y="0"/>
              </a:moveTo>
              <a:lnTo>
                <a:pt x="2175063" y="408916"/>
              </a:lnTo>
              <a:lnTo>
                <a:pt x="0" y="408916"/>
              </a:lnTo>
              <a:lnTo>
                <a:pt x="0" y="817832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01906-62F9-48C6-BBBE-58C218500B1F}">
      <dsp:nvSpPr>
        <dsp:cNvPr id="0" name=""/>
        <dsp:cNvSpPr/>
      </dsp:nvSpPr>
      <dsp:spPr>
        <a:xfrm>
          <a:off x="6570415" y="3300215"/>
          <a:ext cx="1865574" cy="1077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5. Изучение фрустрационных реакций (по материалу Бойкову Д.И. и Бойковой С.В.)</a:t>
          </a:r>
          <a:endParaRPr lang="ru-RU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1973" y="3331773"/>
        <a:ext cx="1802458" cy="1014360"/>
      </dsp:txXfrm>
    </dsp:sp>
    <dsp:sp modelId="{0905D0FC-9403-4030-B05E-500F9F07E8D1}">
      <dsp:nvSpPr>
        <dsp:cNvPr id="0" name=""/>
        <dsp:cNvSpPr/>
      </dsp:nvSpPr>
      <dsp:spPr>
        <a:xfrm>
          <a:off x="9036307" y="2482383"/>
          <a:ext cx="641958" cy="1896983"/>
        </a:xfrm>
        <a:custGeom>
          <a:avLst/>
          <a:gdLst/>
          <a:ahLst/>
          <a:cxnLst/>
          <a:rect l="0" t="0" r="0" b="0"/>
          <a:pathLst>
            <a:path>
              <a:moveTo>
                <a:pt x="641958" y="0"/>
              </a:moveTo>
              <a:lnTo>
                <a:pt x="641958" y="948491"/>
              </a:lnTo>
              <a:lnTo>
                <a:pt x="0" y="948491"/>
              </a:lnTo>
              <a:lnTo>
                <a:pt x="0" y="1896983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6EA7B-47BE-4B22-BEDF-E80FA03D94F3}">
      <dsp:nvSpPr>
        <dsp:cNvPr id="0" name=""/>
        <dsp:cNvSpPr/>
      </dsp:nvSpPr>
      <dsp:spPr>
        <a:xfrm>
          <a:off x="8319686" y="4379367"/>
          <a:ext cx="1433243" cy="95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6. «ЗНАКОМИМСЯ: КУКЛА ЛЯЛЯ» (по Баряевой Л.Б.)</a:t>
          </a:r>
          <a:endParaRPr lang="ru-RU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7784" y="4407465"/>
        <a:ext cx="1377047" cy="903130"/>
      </dsp:txXfrm>
    </dsp:sp>
    <dsp:sp modelId="{E003A227-6ED4-4D34-BAB5-2DBAD754478C}">
      <dsp:nvSpPr>
        <dsp:cNvPr id="0" name=""/>
        <dsp:cNvSpPr/>
      </dsp:nvSpPr>
      <dsp:spPr>
        <a:xfrm>
          <a:off x="9678266" y="2482383"/>
          <a:ext cx="1008754" cy="2773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634"/>
              </a:lnTo>
              <a:lnTo>
                <a:pt x="1008754" y="1386634"/>
              </a:lnTo>
              <a:lnTo>
                <a:pt x="1008754" y="277326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580A0-F10F-47C1-9A1E-658460117667}">
      <dsp:nvSpPr>
        <dsp:cNvPr id="0" name=""/>
        <dsp:cNvSpPr/>
      </dsp:nvSpPr>
      <dsp:spPr>
        <a:xfrm>
          <a:off x="9878967" y="5255652"/>
          <a:ext cx="1616106" cy="997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Методика 7. "Диалог по содержанию прочитанной книги". (по материалу </a:t>
          </a:r>
          <a:r>
            <a:rPr lang="ru-RU" sz="12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Баряевой</a:t>
          </a:r>
          <a:r>
            <a:rPr lang="ru-RU" sz="12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Л.Б.)</a:t>
          </a:r>
          <a:endParaRPr lang="ru-RU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08182" y="5284867"/>
        <a:ext cx="1557676" cy="939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D3464-2FF0-4777-AC07-1DEBD5E431E6}">
      <dsp:nvSpPr>
        <dsp:cNvPr id="0" name=""/>
        <dsp:cNvSpPr/>
      </dsp:nvSpPr>
      <dsp:spPr>
        <a:xfrm>
          <a:off x="3964756" y="1805412"/>
          <a:ext cx="2217172" cy="221717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54F06F-271C-46A7-9215-0AD2AA32CE97}">
      <dsp:nvSpPr>
        <dsp:cNvPr id="0" name=""/>
        <dsp:cNvSpPr/>
      </dsp:nvSpPr>
      <dsp:spPr>
        <a:xfrm>
          <a:off x="3787382" y="0"/>
          <a:ext cx="2571920" cy="14886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 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7382" y="0"/>
        <a:ext cx="2571920" cy="1488673"/>
      </dsp:txXfrm>
    </dsp:sp>
    <dsp:sp modelId="{08AA7756-96E9-4C31-A349-6E39692D0BD9}">
      <dsp:nvSpPr>
        <dsp:cNvPr id="0" name=""/>
        <dsp:cNvSpPr/>
      </dsp:nvSpPr>
      <dsp:spPr>
        <a:xfrm>
          <a:off x="4783447" y="2047274"/>
          <a:ext cx="2217172" cy="2217173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DE3645-4E3F-48C9-BD31-4A0C2A126D82}">
      <dsp:nvSpPr>
        <dsp:cNvPr id="0" name=""/>
        <dsp:cNvSpPr/>
      </dsp:nvSpPr>
      <dsp:spPr>
        <a:xfrm>
          <a:off x="7201829" y="1963781"/>
          <a:ext cx="2305859" cy="16153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социально-коммуникативное развитие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1829" y="1963781"/>
        <a:ext cx="2305859" cy="1615368"/>
      </dsp:txXfrm>
    </dsp:sp>
    <dsp:sp modelId="{06C644D0-E3F2-4CDE-B085-02F1625871DF}">
      <dsp:nvSpPr>
        <dsp:cNvPr id="0" name=""/>
        <dsp:cNvSpPr/>
      </dsp:nvSpPr>
      <dsp:spPr>
        <a:xfrm>
          <a:off x="4486235" y="3410012"/>
          <a:ext cx="2217172" cy="2217173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0194C1F-4B7A-438C-9CB3-E87A7AC6192F}">
      <dsp:nvSpPr>
        <dsp:cNvPr id="0" name=""/>
        <dsp:cNvSpPr/>
      </dsp:nvSpPr>
      <dsp:spPr>
        <a:xfrm>
          <a:off x="6847081" y="4719411"/>
          <a:ext cx="2305859" cy="16153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081" y="4719411"/>
        <a:ext cx="2305859" cy="1615368"/>
      </dsp:txXfrm>
    </dsp:sp>
    <dsp:sp modelId="{D590872D-8FE7-45FC-9F6A-FCDA262B9E68}">
      <dsp:nvSpPr>
        <dsp:cNvPr id="0" name=""/>
        <dsp:cNvSpPr/>
      </dsp:nvSpPr>
      <dsp:spPr>
        <a:xfrm>
          <a:off x="3443277" y="3410012"/>
          <a:ext cx="2217172" cy="2217173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2EB30A-6D0E-4592-9821-E653C9E9A4AC}">
      <dsp:nvSpPr>
        <dsp:cNvPr id="0" name=""/>
        <dsp:cNvSpPr/>
      </dsp:nvSpPr>
      <dsp:spPr>
        <a:xfrm>
          <a:off x="993744" y="4719411"/>
          <a:ext cx="2305859" cy="16153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744" y="4719411"/>
        <a:ext cx="2305859" cy="1615368"/>
      </dsp:txXfrm>
    </dsp:sp>
    <dsp:sp modelId="{EBF5B563-CF1E-4359-A7FF-8F4E872D2815}">
      <dsp:nvSpPr>
        <dsp:cNvPr id="0" name=""/>
        <dsp:cNvSpPr/>
      </dsp:nvSpPr>
      <dsp:spPr>
        <a:xfrm>
          <a:off x="3121343" y="2417985"/>
          <a:ext cx="2217172" cy="2217173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5DC12C6-0EC1-4552-B180-9CB396AF8A82}">
      <dsp:nvSpPr>
        <dsp:cNvPr id="0" name=""/>
        <dsp:cNvSpPr/>
      </dsp:nvSpPr>
      <dsp:spPr>
        <a:xfrm>
          <a:off x="638997" y="1963781"/>
          <a:ext cx="2305859" cy="16153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997" y="1963781"/>
        <a:ext cx="2305859" cy="1615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81F-25CF-4FD7-B721-037767698FD4}" type="datetimeFigureOut">
              <a:rPr lang="ru-RU" smtClean="0"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67B4-F6DD-4572-9B0E-CCF6997CE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73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81F-25CF-4FD7-B721-037767698FD4}" type="datetimeFigureOut">
              <a:rPr lang="ru-RU" smtClean="0"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67B4-F6DD-4572-9B0E-CCF6997CE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08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81F-25CF-4FD7-B721-037767698FD4}" type="datetimeFigureOut">
              <a:rPr lang="ru-RU" smtClean="0"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67B4-F6DD-4572-9B0E-CCF6997CE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2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81F-25CF-4FD7-B721-037767698FD4}" type="datetimeFigureOut">
              <a:rPr lang="ru-RU" smtClean="0"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67B4-F6DD-4572-9B0E-CCF6997CE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10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81F-25CF-4FD7-B721-037767698FD4}" type="datetimeFigureOut">
              <a:rPr lang="ru-RU" smtClean="0"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67B4-F6DD-4572-9B0E-CCF6997CE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71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81F-25CF-4FD7-B721-037767698FD4}" type="datetimeFigureOut">
              <a:rPr lang="ru-RU" smtClean="0"/>
              <a:t>15.03.2023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67B4-F6DD-4572-9B0E-CCF6997CE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21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81F-25CF-4FD7-B721-037767698FD4}" type="datetimeFigureOut">
              <a:rPr lang="ru-RU" smtClean="0"/>
              <a:t>15.03.2023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67B4-F6DD-4572-9B0E-CCF6997CE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85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81F-25CF-4FD7-B721-037767698FD4}" type="datetimeFigureOut">
              <a:rPr lang="ru-RU" smtClean="0"/>
              <a:t>15.03.2023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67B4-F6DD-4572-9B0E-CCF6997CE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4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81F-25CF-4FD7-B721-037767698FD4}" type="datetimeFigureOut">
              <a:rPr lang="ru-RU" smtClean="0"/>
              <a:t>15.03.2023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67B4-F6DD-4572-9B0E-CCF6997CE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04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81F-25CF-4FD7-B721-037767698FD4}" type="datetimeFigureOut">
              <a:rPr lang="ru-RU" smtClean="0"/>
              <a:t>15.03.2023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67B4-F6DD-4572-9B0E-CCF6997CE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0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81F-25CF-4FD7-B721-037767698FD4}" type="datetimeFigureOut">
              <a:rPr lang="ru-RU" smtClean="0"/>
              <a:t>15.03.2023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667B4-F6DD-4572-9B0E-CCF6997CE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73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181F-25CF-4FD7-B721-037767698FD4}" type="datetimeFigureOut">
              <a:rPr lang="ru-RU" smtClean="0"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667B4-F6DD-4572-9B0E-CCF6997CEF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56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520" y="781186"/>
            <a:ext cx="9087394" cy="44113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диалогической речи у дошкольников с общим недоразвитием речи и пути их коррекции в сюжетно-ролевой игре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25097" y="5408022"/>
            <a:ext cx="3622956" cy="1449977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Белякова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Андреевна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54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1526" y="342107"/>
            <a:ext cx="4402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«препятствия».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6" y="229224"/>
            <a:ext cx="521923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49"/>
            <a:ext cx="522096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24" y="-82926"/>
            <a:ext cx="516738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14" y="21124"/>
            <a:ext cx="5190553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15" y="603717"/>
            <a:ext cx="512691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926"/>
            <a:ext cx="5155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8817" y="282473"/>
            <a:ext cx="4420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«обвинения».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6654" y="-1820423"/>
            <a:ext cx="6123083" cy="8045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92" y="-53641"/>
            <a:ext cx="4981838" cy="6543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94" y="1909248"/>
            <a:ext cx="3609679" cy="4790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08" y="-4200091"/>
            <a:ext cx="7501070" cy="10033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12" y="284070"/>
            <a:ext cx="5100145" cy="6738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74" y="282473"/>
            <a:ext cx="5761377" cy="76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652" y="296553"/>
            <a:ext cx="120263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Реакции различаются также с точки зрения их типов: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реакции «с фиксацией на препятствии»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отве­те испытуемого препятствие, вызвавшее фрустрацию, вся­чески подчеркивается или интерпретируется как своего рода благо, а не препятствие, или описывается как не имеющее серьезного значения).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реакции «с фиксацией на самозащите»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(глав­ную роль в ответе испытуемого играет защита себя, своего «Я», и субъект или порицает кого-то, или признает свою вину, или же отмечает, что ответственность за фрустра­цию никому не может быть приписана).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реакции «с фиксацией на удовлетворении по­требности»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(ответ направлен на разрешение проблемы; ре­акция принимает форму требования помощи от других лиц для решения ситуации; субъект сам берется за разреше­ние ситуации или же считает, что время и ход событий приведут к ее исправлению).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1474955"/>
          <a:ext cx="11370366" cy="5441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6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0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419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Направление реакции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Тип реакции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O-D (</a:t>
                      </a:r>
                      <a:r>
                        <a:rPr lang="ru-RU" sz="2400" dirty="0" smtClean="0">
                          <a:effectLst/>
                        </a:rPr>
                        <a:t>с</a:t>
                      </a:r>
                      <a:r>
                        <a:rPr lang="ru-RU" sz="2400" baseline="0" dirty="0" smtClean="0">
                          <a:effectLst/>
                        </a:rPr>
                        <a:t> фиксацией на препятствии)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E-D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(с фиксацией на самозащите)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N-P</a:t>
                      </a:r>
                      <a:r>
                        <a:rPr lang="ru-RU" sz="2400" dirty="0" smtClean="0">
                          <a:effectLst/>
                        </a:rPr>
                        <a:t> (с фиксацией на удовлетворении потребностей)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Сумма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1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/0</a:t>
                      </a:r>
                      <a:endParaRPr lang="ru-RU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1/3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1/0</a:t>
                      </a:r>
                      <a:endParaRPr lang="ru-RU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4/3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41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0/1</a:t>
                      </a:r>
                      <a:endParaRPr lang="ru-RU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0/2</a:t>
                      </a:r>
                      <a:endParaRPr lang="ru-RU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1/0</a:t>
                      </a:r>
                      <a:endParaRPr lang="ru-RU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1/3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41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3/0</a:t>
                      </a:r>
                      <a:endParaRPr lang="ru-RU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0/2</a:t>
                      </a:r>
                      <a:endParaRPr lang="ru-RU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2/2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5/4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41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Сумма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5/1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1/7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4/2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" y="184666"/>
            <a:ext cx="12192001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Профили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фрустрационных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реакционных реакций дошкольников контрольные группы (слева от черты) и дети с ОНР (справа от черты)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663333"/>
              </p:ext>
            </p:extLst>
          </p:nvPr>
        </p:nvGraphicFramePr>
        <p:xfrm>
          <a:off x="6135245" y="2629350"/>
          <a:ext cx="6056753" cy="379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576">
                  <a:extLst>
                    <a:ext uri="{9D8B030D-6E8A-4147-A177-3AD203B41FA5}">
                      <a16:colId xmlns:a16="http://schemas.microsoft.com/office/drawing/2014/main" val="3104685295"/>
                    </a:ext>
                  </a:extLst>
                </a:gridCol>
                <a:gridCol w="746311">
                  <a:extLst>
                    <a:ext uri="{9D8B030D-6E8A-4147-A177-3AD203B41FA5}">
                      <a16:colId xmlns:a16="http://schemas.microsoft.com/office/drawing/2014/main" val="333313228"/>
                    </a:ext>
                  </a:extLst>
                </a:gridCol>
                <a:gridCol w="746311">
                  <a:extLst>
                    <a:ext uri="{9D8B030D-6E8A-4147-A177-3AD203B41FA5}">
                      <a16:colId xmlns:a16="http://schemas.microsoft.com/office/drawing/2014/main" val="2251637572"/>
                    </a:ext>
                  </a:extLst>
                </a:gridCol>
                <a:gridCol w="746311">
                  <a:extLst>
                    <a:ext uri="{9D8B030D-6E8A-4147-A177-3AD203B41FA5}">
                      <a16:colId xmlns:a16="http://schemas.microsoft.com/office/drawing/2014/main" val="3598437437"/>
                    </a:ext>
                  </a:extLst>
                </a:gridCol>
                <a:gridCol w="746311">
                  <a:extLst>
                    <a:ext uri="{9D8B030D-6E8A-4147-A177-3AD203B41FA5}">
                      <a16:colId xmlns:a16="http://schemas.microsoft.com/office/drawing/2014/main" val="3329041707"/>
                    </a:ext>
                  </a:extLst>
                </a:gridCol>
                <a:gridCol w="746311">
                  <a:extLst>
                    <a:ext uri="{9D8B030D-6E8A-4147-A177-3AD203B41FA5}">
                      <a16:colId xmlns:a16="http://schemas.microsoft.com/office/drawing/2014/main" val="2692804748"/>
                    </a:ext>
                  </a:extLst>
                </a:gridCol>
                <a:gridCol w="746311">
                  <a:extLst>
                    <a:ext uri="{9D8B030D-6E8A-4147-A177-3AD203B41FA5}">
                      <a16:colId xmlns:a16="http://schemas.microsoft.com/office/drawing/2014/main" val="3731142078"/>
                    </a:ext>
                  </a:extLst>
                </a:gridCol>
                <a:gridCol w="746311">
                  <a:extLst>
                    <a:ext uri="{9D8B030D-6E8A-4147-A177-3AD203B41FA5}">
                      <a16:colId xmlns:a16="http://schemas.microsoft.com/office/drawing/2014/main" val="230720256"/>
                    </a:ext>
                  </a:extLst>
                </a:gridCol>
              </a:tblGrid>
              <a:tr h="2008312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Уровни речевого развития</a:t>
                      </a:r>
                      <a:endParaRPr lang="ru-RU" sz="1100" dirty="0">
                        <a:effectLst/>
                      </a:endParaRPr>
                    </a:p>
                    <a:p>
                      <a:pPr indent="450215"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задание кол-во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задание кол-во детей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задание кол-во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задание кол-во детей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задание кол-во детей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задание ко-во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задание кол-во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4577497"/>
                  </a:ext>
                </a:extLst>
              </a:tr>
              <a:tr h="455410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Хороший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409206"/>
                  </a:ext>
                </a:extLst>
              </a:tr>
              <a:tr h="86070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Удволет-воритель-ный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719351"/>
                  </a:ext>
                </a:extLst>
              </a:tr>
              <a:tr h="47314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07396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17788" y="2047876"/>
            <a:ext cx="6765653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Таблица 2.</a:t>
            </a:r>
          </a:p>
          <a:p>
            <a:pPr marL="0" marR="0" lvl="0" indent="45085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контрольной группы на констатирующем этапе.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53900" y="0"/>
            <a:ext cx="6438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1. </a:t>
            </a:r>
          </a:p>
          <a:p>
            <a:pPr marL="0" marR="0" lvl="0" indent="45085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 диалогической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речи детей экспериментальной группы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11922"/>
              </p:ext>
            </p:extLst>
          </p:nvPr>
        </p:nvGraphicFramePr>
        <p:xfrm>
          <a:off x="-4295" y="619945"/>
          <a:ext cx="6139540" cy="3310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956">
                  <a:extLst>
                    <a:ext uri="{9D8B030D-6E8A-4147-A177-3AD203B41FA5}">
                      <a16:colId xmlns:a16="http://schemas.microsoft.com/office/drawing/2014/main" val="3060513028"/>
                    </a:ext>
                  </a:extLst>
                </a:gridCol>
                <a:gridCol w="756512">
                  <a:extLst>
                    <a:ext uri="{9D8B030D-6E8A-4147-A177-3AD203B41FA5}">
                      <a16:colId xmlns:a16="http://schemas.microsoft.com/office/drawing/2014/main" val="3418293161"/>
                    </a:ext>
                  </a:extLst>
                </a:gridCol>
                <a:gridCol w="756512">
                  <a:extLst>
                    <a:ext uri="{9D8B030D-6E8A-4147-A177-3AD203B41FA5}">
                      <a16:colId xmlns:a16="http://schemas.microsoft.com/office/drawing/2014/main" val="2095989655"/>
                    </a:ext>
                  </a:extLst>
                </a:gridCol>
                <a:gridCol w="756512">
                  <a:extLst>
                    <a:ext uri="{9D8B030D-6E8A-4147-A177-3AD203B41FA5}">
                      <a16:colId xmlns:a16="http://schemas.microsoft.com/office/drawing/2014/main" val="1907618283"/>
                    </a:ext>
                  </a:extLst>
                </a:gridCol>
                <a:gridCol w="756512">
                  <a:extLst>
                    <a:ext uri="{9D8B030D-6E8A-4147-A177-3AD203B41FA5}">
                      <a16:colId xmlns:a16="http://schemas.microsoft.com/office/drawing/2014/main" val="4009453452"/>
                    </a:ext>
                  </a:extLst>
                </a:gridCol>
                <a:gridCol w="756512">
                  <a:extLst>
                    <a:ext uri="{9D8B030D-6E8A-4147-A177-3AD203B41FA5}">
                      <a16:colId xmlns:a16="http://schemas.microsoft.com/office/drawing/2014/main" val="1754394428"/>
                    </a:ext>
                  </a:extLst>
                </a:gridCol>
                <a:gridCol w="756512">
                  <a:extLst>
                    <a:ext uri="{9D8B030D-6E8A-4147-A177-3AD203B41FA5}">
                      <a16:colId xmlns:a16="http://schemas.microsoft.com/office/drawing/2014/main" val="4165502394"/>
                    </a:ext>
                  </a:extLst>
                </a:gridCol>
                <a:gridCol w="756512">
                  <a:extLst>
                    <a:ext uri="{9D8B030D-6E8A-4147-A177-3AD203B41FA5}">
                      <a16:colId xmlns:a16="http://schemas.microsoft.com/office/drawing/2014/main" val="3734741946"/>
                    </a:ext>
                  </a:extLst>
                </a:gridCol>
              </a:tblGrid>
              <a:tr h="1577249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Уровни речевого развития</a:t>
                      </a:r>
                      <a:endParaRPr lang="ru-RU" sz="1100">
                        <a:effectLst/>
                      </a:endParaRPr>
                    </a:p>
                    <a:p>
                      <a:pPr indent="450215"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задание кол-во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задание кол-во детей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задание кол-во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задание кол-во детей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задание кол-во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задание ко-во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задание кол-во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6750000"/>
                  </a:ext>
                </a:extLst>
              </a:tr>
              <a:tr h="435439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Хороший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089464"/>
                  </a:ext>
                </a:extLst>
              </a:tr>
              <a:tr h="675964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Удволет-воритель-ный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77469"/>
                  </a:ext>
                </a:extLst>
              </a:tr>
              <a:tr h="452399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3790407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35320084"/>
              </p:ext>
            </p:extLst>
          </p:nvPr>
        </p:nvGraphicFramePr>
        <p:xfrm>
          <a:off x="-113909" y="3670664"/>
          <a:ext cx="6157711" cy="331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58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192" y="117693"/>
            <a:ext cx="107115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Результаты: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детей  с 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ОНР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  возраста наблюдаются  значительные трудности  в  овладении  навыками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диалогической речи,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  связано  с  недоразвитием   основных компонентов  языковой системы. Это  проявлялось  в  ошибках  и  неточностях  при  выполнении  заданий  и  необходимости помощи педагога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высказываниях детей часто была слабо выражена логико-смысловая организация сообщения, неполнота  отражения основных свойств, недостаточная  детализация и игнорирование  языковых средств словесной характеристики (сравнения, определения и т. д.),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 отличались фрагментарностью сюжета.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речевой патологией имеются особенности диалогической речи: они проявляют ограниченную контактность, замедленную включаемость в ситуацию общения, не умеют поддерживать беседу, не могут правильно оценивать свои возможности и силы, часто «выпадают»  из системы реальных взаимоотношений с окружающими, что неизбежно приводит их к снижению коммуникативной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0186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47" y="1436914"/>
            <a:ext cx="11346024" cy="366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с ОНР отмечал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следующих параметров: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-эмоционального отношения к общению, умение развивать коммуникативную ситуацию, инициативность в общении;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-трудности эмоционального развития детей  с нарушением речевого развития значительно осложняет диалогическую речь со сверстниками.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с ОНР была отмечена: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недостаточная чувствительность к инициативным воздействиям взрослого и недостаточное проявление лидерства.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148" y="497207"/>
            <a:ext cx="12052852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выделенных групп предлагаем дифференцированный подход: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1)Для детей со средним уровнем развития диалогической речи (4 ребенка ЭГ и 3 ребенка КГ):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навыков диалогической речи;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навыков диалога на разные темы.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2)Для детей с низким уровнем развития диалогической речи (6 детей ЭГ):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навыков диалогической речи;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навыков диалога на разные темы;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и уточнение словаря;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практическое усвоение грамматических средств языка.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поставленных задач рекомендуем средства сюжетно-ролевых игр.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1.Отбор 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знаний, полученных на занятиях, для последующего отражения их в играх старших дошкольников. </a:t>
            </a:r>
            <a:endParaRPr lang="ru-RU" dirty="0" smtClean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2.Ознакомление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деятельностью взрослых, в которую органически входят действия, характеризующие труд людей.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3.Отображение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знакомой детям деятельности взрослых в сюжете и содержании игр.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4.Организация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коллективных игр. Привлечение каждого ребенка к выполнению ролей, включающие действия.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5.Непосредственное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игре педагога, выполняющего наряду с детьми игровую роль. Это положение имеет принципиальное значение как с точки зрения организации самой игры, так и с точки зрения направленности и руководство ею.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6.Индивидуальный подход к детям (учет знаний, интересов, способностей, игровых навыков и умений каждого ребенка). 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6910" y="-143578"/>
            <a:ext cx="5096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Методические </a:t>
            </a:r>
            <a:r>
              <a:rPr lang="ru-RU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16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5834" y="713008"/>
            <a:ext cx="6568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Проектная деятельность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260" y="2027061"/>
            <a:ext cx="114020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	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деятельность, осуществляемая с определенной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целью,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определенной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для решения игровых, поисковых, исследовательских, практических задач в условиях совместной деятельности детей, родителей и педагогов, участников образовательных отношений.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8623" y="4387554"/>
            <a:ext cx="10431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деятельность включает 5 образовательных областей, которые соответствуют </a:t>
            </a:r>
            <a:r>
              <a:rPr lang="ru-RU" sz="2800" dirty="0"/>
              <a:t>ФГОС ДО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00740599"/>
              </p:ext>
            </p:extLst>
          </p:nvPr>
        </p:nvGraphicFramePr>
        <p:xfrm>
          <a:off x="869993" y="300798"/>
          <a:ext cx="10146686" cy="633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2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503" y="0"/>
            <a:ext cx="11733271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kern="150" dirty="0" smtClean="0"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Актуальность исследования: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kern="150" dirty="0" smtClean="0"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- в ролевой игре заложены большие возможности для развития навыков общения;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- ролевая игра – основа развития рефлексии как человеческой способности осмысливать свои собственные действия;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- ролевая игра позволяет пополнять и активизировать словарь, автоматизировать звуки, закреплять навыки использования прямой и косвенной речи, совершенствовать монологическую и диалогическую форму речи, воспитывать культуру речевого общения, развивать умение действовать согласованно в коллективе;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- игровая деятельность  сохраняет свое значение и роль как необходимое условие  всестороннего развития личности и интеллекта.</a:t>
            </a:r>
            <a:endParaRPr lang="ru-RU" sz="1400" kern="150" dirty="0" smtClean="0"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Исследователи: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Бахтин М.М., Волкова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Г.А., Выготский Л.С.,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Галигузова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Глухов В.П.,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Ефименкова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Елкина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Кучинский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Лалаева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Р.И., Левина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Р.Е.,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Лисина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Петровский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.А.,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Рузская А.Г.,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Серебрикова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Н.В., Спирова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Л.Ф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Трошин О.В.,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Яккубинский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28350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1970" y="221216"/>
            <a:ext cx="3773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a81ff4d6d2452ad55de28615ed689c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39" y="3614738"/>
            <a:ext cx="4341813" cy="32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520" y="1113865"/>
            <a:ext cx="105284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речевых ситуаций во время сюжетно-ролевой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игры посредством диалогов: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директор-экспедитор, кассир-посетитель,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ветеринар-экспедитор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9445" y="2333685"/>
            <a:ext cx="66744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оставление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 помощью учителя-логопеда рассказов-описаний с использование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мнемотаблиц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и мнемосхем 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приемов комментированного рисования, в последующем придумывание загадок, в отгадках используются различные части речи.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98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452" y="2259239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0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провести анализ психолого-педагогической литературы по данной проблеме с целью выявления её современного состояния;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определить содержание методики исследования диалогической речи детей с общим недоразвитием речи;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провести анализ результатов и выявить особенности диалогической речи у детей 5-6 лет с общим недоразвитием речи;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разработать содержание коррекционно-логопедической работы по развитию диалогической речи детей с использованием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сделать выводы по результатам исследования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исследования: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устная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диалогическая речь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дошкольного возраста с общим недоразвитием речи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исследования: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особенности диалогической речи в сюжетно-ролевой игре дошкольников с общим недоразвитием речи.</a:t>
            </a: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6023" y="1642463"/>
            <a:ext cx="104764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исследования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предположении о том, что у дошкольников с ТНР наблюдаются качественно неоднородные и специфические особенности диалогической речи разной степени выраженности. Их коррекция может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материале сюжетно-ролевых игр. Эти игры позволяют наиболее полно интегрировать логопедическую и общеразвивающую работу с детьми.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983" y="0"/>
            <a:ext cx="11529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983" y="1"/>
            <a:ext cx="1180103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800"/>
              </a:spcAft>
            </a:pP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Теоретические основы исследования:</a:t>
            </a:r>
          </a:p>
          <a:p>
            <a:pPr indent="449580" algn="ctr">
              <a:lnSpc>
                <a:spcPct val="150000"/>
              </a:lnSpc>
              <a:spcAft>
                <a:spcPts val="800"/>
              </a:spcAft>
            </a:pPr>
            <a:endParaRPr lang="ru-RU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1)Положения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В.Н.Мясищева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развитии ребенка  в системе  его отношений к действительности, о формировании личности в системе взаимоотношений с окружающими; теория деятельности и положение о ведущей роли деятельного подхода в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психокоррекции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отклонений в развитии (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Л.С.Выготский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О.П.Гаврилушкина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А.Н.Леонтьев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В..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И.Лубовский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И.А.Коробейникова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Л.С.Медникова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А.А.Осипова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Д.Б.Эльконин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2)Теоретические основы развития и формирования общения в онтогенезе (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М.И.Лисина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А.Г.Рузская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И.О.Смирнова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У.В.Ульенкова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др.).</a:t>
            </a: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оммуникативные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рассматривались как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контактов и хода взаимодействия партнеров по общению, возникновение препятствий развитию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отношений. (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Л.Н.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Галигузова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С.А.Миронова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Т.А.Репиной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Р.Б.Стеркиной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33400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4)Представления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видах коммуникативных нарушений и психолого-педагогические причины, вызывающие трудности в общении старших дошкольников (нарушения диалогической речи, дефицит общения с окружающими, семейное взаимодействие с ребенком как с объектом, враждебность по отношению к ребенку, характер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-образовательной работы, взаимоотношения детей со сверстниками и взрослыми, особенности эмоционально-волевой сферы, особенность протекание психических процессов (память, воображение, мышление)и др.)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О.С.Павлова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Д.Б.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Ф.Я.Сохина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Л.П.Якубинский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др.).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5)Положения логопедии о структуре речевого нарушения, его проявлениях и системном подходе при  коррекции речевых нарушениях; об особенностях диалогической речи у дошкольников с общим недоразвитием речи (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Р.И.Лалаева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Р.Е.Левина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Е.С.Слепович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Л.Б.Халилова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др.).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7908" y="766755"/>
            <a:ext cx="10175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Итог</a:t>
            </a:r>
            <a:r>
              <a:rPr lang="de-DE" sz="2000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:</a:t>
            </a:r>
            <a:endParaRPr lang="ru-RU" kern="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1.Несформированность диалогического общения детей с общим недоразвитием речи связана недостаточным развитием их речемыслительной деятельности, затрудняющей формирования высказывания и его реализацию с помощью речевых средств.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Диалогическая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речь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у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дошкольников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с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общим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недоразвитием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речи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развита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достоверно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хуже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,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чем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у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дошкольников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с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нормальным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речевым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развитием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,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что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подтверждается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результатами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исследования</a:t>
            </a:r>
            <a:r>
              <a:rPr lang="de-DE" sz="20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наблюдаться 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общим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недоразвитием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уровни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диалогической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отличаются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качественной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неоднородностью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вариативностью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проявлений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2000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В</a:t>
            </a:r>
            <a:r>
              <a:rPr lang="ru-RU" sz="2000" kern="150" dirty="0" err="1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ыявление</a:t>
            </a:r>
            <a:r>
              <a:rPr lang="ru-RU" sz="2000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качественной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неоднородности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вариативности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проявлений</a:t>
            </a:r>
            <a:r>
              <a:rPr lang="de-DE" sz="20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нарушений</a:t>
            </a:r>
            <a:r>
              <a:rPr lang="de-DE" sz="20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диалогической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повышению </a:t>
            </a:r>
            <a:r>
              <a:rPr lang="de-DE" sz="2000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методических рекомендаций</a:t>
            </a:r>
            <a:r>
              <a:rPr lang="de-DE" sz="20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64493027"/>
              </p:ext>
            </p:extLst>
          </p:nvPr>
        </p:nvGraphicFramePr>
        <p:xfrm>
          <a:off x="561703" y="235130"/>
          <a:ext cx="11508377" cy="662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1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5" y="298796"/>
            <a:ext cx="117696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«Изучение </a:t>
            </a:r>
            <a:r>
              <a:rPr lang="ru-RU" sz="28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фрустрационных</a:t>
            </a:r>
            <a: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реакций»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(Методика описана С. Розенцвейгом под названием «Методика рисуночной фрустрации»).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Стимулирующая ситуация этого метода заключается в схематическом контурном рисунке, на котором изображены два человека или более, занятые еще не законченным разговором. Методика состоит из 24 рисунков, на которых изобра­жены лица, находящиеся 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фрустрационной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представленные в тексте, можно разделить на две основные группы.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Ситуации «препятствия». В этих случаях какое-либо препятствие, персонаж или предмет, обескураживает, сби­вает с толку словом или еще каким-либо способом.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Сюда относятся 16 ситуаций — рисунки № 1, 3, 4, 6, 8, 9, 11, 12, 13, 14, 15, 18, 20, 22, 23, 24.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 Ситуация «обвинения». Субъект при этом служит объектом обвинения. Их восемь: рисунки № 2, 5, 7, 10, 16, 17, 19, 21.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1864</Words>
  <Application>Microsoft Office PowerPoint</Application>
  <PresentationFormat>Широкоэкранный</PresentationFormat>
  <Paragraphs>201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Andale Sans UI</vt:lpstr>
      <vt:lpstr>Arial</vt:lpstr>
      <vt:lpstr>Calibri</vt:lpstr>
      <vt:lpstr>Calibri Light</vt:lpstr>
      <vt:lpstr>Tahoma</vt:lpstr>
      <vt:lpstr>Times New Roman</vt:lpstr>
      <vt:lpstr>Тема Office</vt:lpstr>
      <vt:lpstr>Особенности диалогической речи у дошкольников с общим недоразвитием речи и пути их коррекции в сюжетно-ролевой игре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РЕЧЕВОГО ВЗАИМОДЕЙСТВИЯ ДОШКОЛЬНИКОВ С ОБЩИМ НЕДОРАЗВИТИЕМ РЕЧИ СРЕДСТВАМИ СЮЖЕТНО-ДИДАКТИЧЕСКИХ ИГР </dc:title>
  <dc:creator>User</dc:creator>
  <cp:lastModifiedBy>Пользователь Windows</cp:lastModifiedBy>
  <cp:revision>115</cp:revision>
  <cp:lastPrinted>2017-11-09T22:38:29Z</cp:lastPrinted>
  <dcterms:created xsi:type="dcterms:W3CDTF">2015-06-26T10:36:56Z</dcterms:created>
  <dcterms:modified xsi:type="dcterms:W3CDTF">2023-03-15T13:51:26Z</dcterms:modified>
</cp:coreProperties>
</file>