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8" r:id="rId5"/>
    <p:sldId id="269" r:id="rId6"/>
    <p:sldId id="270" r:id="rId7"/>
    <p:sldId id="268" r:id="rId8"/>
    <p:sldId id="267" r:id="rId9"/>
    <p:sldId id="271" r:id="rId10"/>
    <p:sldId id="262" r:id="rId11"/>
    <p:sldId id="261" r:id="rId12"/>
    <p:sldId id="272" r:id="rId13"/>
    <p:sldId id="27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341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EA38E8-482B-6A94-74AB-51F92459E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934CB31-9798-7E74-AA92-28AE348A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B72E70-4769-BEF4-012C-586E312D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28830A-EABD-50C4-1328-14E165FF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17DCEB-3E7E-2AC5-8427-4CE39819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02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B8C495-C8C7-C426-EC94-3908F46D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18236B-6A3B-EA63-0DD9-0229A0C71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240CF9-D79D-2489-AB37-11D175AF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BBA770-A526-6D5D-E216-062DD971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1F304B-BD63-E133-A808-FB6A7EA6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5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002CF31-CCE9-B09D-5313-002DFEEC7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EDF0B05-B6F4-8E51-02EF-65BC2AD4C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8BFACB-EBC0-EA5E-6F22-38F8A158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94B2031-00E8-52A8-00C8-CA696734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AA061A-C908-C033-4233-622B475B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48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E14493-091E-DC50-46E6-50B8A3E5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277574-055F-344A-1236-B4ACA4641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EF75628-73B7-50B2-4C00-4745F2E9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8BFBB1-1DB1-C5DC-54A2-6EC8E3A9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9AF786A-A0BA-ADE7-D4B7-6A23EB9F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99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9EA685-C28C-87F2-AFD1-446551993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DE7B5CE-C1D0-CACE-7A75-7E1226B3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7FE906-5689-64F2-A17D-1D1588811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0ACD77-BB4B-36D7-51EC-67AD021D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FA40CB7-D6C1-5360-EC16-C2444EB3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91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206123-884E-7D58-DA60-84A2B8F2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9F3C0E-715B-BCB2-330B-30DD199D6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D4D183-5D6A-B267-3DB8-38F536A7A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BFEB038-8CAA-0CAD-E038-5B626A83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F92E384-32F0-228C-45E2-04D232B7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385DACC-22AB-72C1-FC52-5A097A11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9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3BC4CE-2EA1-90CA-AAFF-AAD3627D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DB44C9-0587-DD6A-B0C7-91F56A75D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3CBF4E7-865B-747C-C73A-257B5D310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7D912B6-5FED-ABC2-762A-19D07C1FD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5A92EBF-2191-2859-766E-CD36ACC56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D41049E-321B-32E9-7CAB-822E1B3C4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F6A6574-1956-8A9F-E3CB-1319D8E3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B3A8957-8F2B-3111-9C84-EE74FCFF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8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AFDB2B-C295-70AF-85C9-266A54BF5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9D92E41-338B-A758-E4A2-4772069FE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CDCA8A4-C7F1-1CD1-6FC9-4FD65A7A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CDF3B1B-2856-84C7-22F3-FDC9C4288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82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1002C61-69F5-4940-946E-A51152851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1790E17-050B-ED60-0E9E-BFB1BFDD3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C0F4A5B-9AAB-EAAB-574D-5C305531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2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7BD30B-BDD3-6613-37A6-20DD3593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8F8627-88E2-7FF8-8A10-9763F431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8D36D57-EAE3-89E3-3FE7-6C703D585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582078-3264-151B-7EE8-784831CC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31463BD-1343-24C3-301A-4100C84E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643334E-2558-ABA8-A2A1-C86C2635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20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1D7D24-BD7A-8B14-6D95-C1EAE446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8AD12F9-93BE-25A8-E91E-D9FF0613C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367AC1E-1535-617B-A499-09B2B54CB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6D12E1A-3147-9B17-1A33-7B63345B0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FFDBAEA-BD82-8093-8973-B891A1362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D84ABEF-E117-FD84-2C45-064887C1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5EA13B-AC3D-48A5-05A0-27A5A6F5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298272-80BA-65CD-3E2D-33C0ECC06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10F448-284D-EED2-AF99-4F053CB5E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16F12-71ED-4BB6-84AE-FF965C3EC917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A5F7294-9EFE-DDE8-CAEC-287B0723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4191DDF-2396-2E2C-4243-886173FF9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55946-8621-44D2-8B83-9EFCDD34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15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jpg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8.jpeg"/><Relationship Id="rId18" Type="http://schemas.openxmlformats.org/officeDocument/2006/relationships/audio" Target="../media/audio5.wav"/><Relationship Id="rId3" Type="http://schemas.openxmlformats.org/officeDocument/2006/relationships/image" Target="../media/image9.png"/><Relationship Id="rId21" Type="http://schemas.openxmlformats.org/officeDocument/2006/relationships/audio" Target="../media/audio8.wav"/><Relationship Id="rId7" Type="http://schemas.openxmlformats.org/officeDocument/2006/relationships/image" Target="../media/image13.jpg"/><Relationship Id="rId12" Type="http://schemas.openxmlformats.org/officeDocument/2006/relationships/audio" Target="../media/audio1.wav"/><Relationship Id="rId17" Type="http://schemas.openxmlformats.org/officeDocument/2006/relationships/audio" Target="../media/audio4.wav"/><Relationship Id="rId2" Type="http://schemas.openxmlformats.org/officeDocument/2006/relationships/image" Target="../media/image8.png"/><Relationship Id="rId16" Type="http://schemas.openxmlformats.org/officeDocument/2006/relationships/audio" Target="../media/audio3.wav"/><Relationship Id="rId20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audio" Target="../media/audio6.wav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280809-0346-2BAD-F2A4-69AD22A32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E96337A-767D-480E-1F8B-39E894DD3B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F41F92-A5D2-74C3-649C-7897FDDC4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krik-zhuravlej-v-nebe">
            <a:hlinkClick r:id="" action="ppaction://media"/>
            <a:extLst>
              <a:ext uri="{FF2B5EF4-FFF2-40B4-BE49-F238E27FC236}">
                <a16:creationId xmlns:a16="http://schemas.microsoft.com/office/drawing/2014/main" xmlns="" id="{011B290E-93F8-219D-8B1B-694650461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3589" y="5430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F96191-CF8D-966D-AA9A-3CE6D1B7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86DD3FE-9749-399F-DD63-B730683C8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34" y="1"/>
            <a:ext cx="12227734" cy="6878100"/>
          </a:xfrm>
        </p:spPr>
      </p:pic>
    </p:spTree>
    <p:extLst>
      <p:ext uri="{BB962C8B-B14F-4D97-AF65-F5344CB8AC3E}">
        <p14:creationId xmlns:p14="http://schemas.microsoft.com/office/powerpoint/2010/main" val="20589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0C0639A7-1C5C-8586-4AB3-64C70CD8F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57" y="5012714"/>
            <a:ext cx="2085975" cy="1657350"/>
          </a:xfrm>
          <a:ln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0A5D40-1565-6808-7037-091235829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09" y="5012714"/>
            <a:ext cx="1809750" cy="16573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4991243-090B-3D99-7F37-06BFDE40C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7" y="733704"/>
            <a:ext cx="1971675" cy="1676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593859F-5E93-137B-C780-63F295C12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67" y="2883307"/>
            <a:ext cx="2085975" cy="18288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07D4C2D-2D14-2B5C-177C-88C96A2CE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42" y="5012714"/>
            <a:ext cx="2085975" cy="1676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0A60321-86AB-BDE6-EB9E-2F10B949982D}"/>
              </a:ext>
            </a:extLst>
          </p:cNvPr>
          <p:cNvSpPr/>
          <p:nvPr/>
        </p:nvSpPr>
        <p:spPr>
          <a:xfrm>
            <a:off x="4613305" y="733704"/>
            <a:ext cx="2198461" cy="167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lang="ru-RU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979DEE7-F194-4FA3-8EF9-5DBBF3C52789}"/>
              </a:ext>
            </a:extLst>
          </p:cNvPr>
          <p:cNvSpPr/>
          <p:nvPr/>
        </p:nvSpPr>
        <p:spPr>
          <a:xfrm>
            <a:off x="7335748" y="733704"/>
            <a:ext cx="2608082" cy="1657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256F10-6B5F-F917-0E2C-9A8F2068D6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62"/>
          <a:stretch/>
        </p:blipFill>
        <p:spPr bwMode="auto">
          <a:xfrm>
            <a:off x="7662749" y="1160819"/>
            <a:ext cx="2046605" cy="466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BFBD11D-3C22-FF2E-4393-C561315CAA98}"/>
              </a:ext>
            </a:extLst>
          </p:cNvPr>
          <p:cNvSpPr/>
          <p:nvPr/>
        </p:nvSpPr>
        <p:spPr>
          <a:xfrm>
            <a:off x="372173" y="2959508"/>
            <a:ext cx="2633072" cy="16763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5ADBB5-5C7C-F2DD-AD8E-80773EE8FD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82" y="3087076"/>
            <a:ext cx="1514153" cy="14416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D39A60F-F3DA-1A26-286C-D50C9ED7D714}"/>
              </a:ext>
            </a:extLst>
          </p:cNvPr>
          <p:cNvSpPr/>
          <p:nvPr/>
        </p:nvSpPr>
        <p:spPr>
          <a:xfrm>
            <a:off x="3509670" y="2969687"/>
            <a:ext cx="2633072" cy="16763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E5A5C5B-6BB6-0409-0DF3-5662727584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62"/>
          <a:stretch/>
        </p:blipFill>
        <p:spPr bwMode="auto">
          <a:xfrm>
            <a:off x="3590002" y="3076940"/>
            <a:ext cx="2046605" cy="466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288DE55-730A-135E-201D-624A61BF8A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82" y="3650917"/>
            <a:ext cx="979619" cy="93269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E84BDA5-998E-D575-DEF8-D459C8D331F1}"/>
              </a:ext>
            </a:extLst>
          </p:cNvPr>
          <p:cNvSpPr/>
          <p:nvPr/>
        </p:nvSpPr>
        <p:spPr>
          <a:xfrm>
            <a:off x="9446229" y="2819640"/>
            <a:ext cx="1897274" cy="18264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197DCDF-85CC-579E-2BAF-95C9AC78F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20" y="5012714"/>
            <a:ext cx="19716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A5A995-A6F3-55C9-6179-6176EA2B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E2DCF72-89A5-0307-6005-CA611467F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6" y="186075"/>
            <a:ext cx="11177078" cy="6287107"/>
          </a:xfrm>
        </p:spPr>
      </p:pic>
      <p:pic>
        <p:nvPicPr>
          <p:cNvPr id="3" name="ч7">
            <a:hlinkClick r:id="" action="ppaction://media"/>
            <a:extLst>
              <a:ext uri="{FF2B5EF4-FFF2-40B4-BE49-F238E27FC236}">
                <a16:creationId xmlns:a16="http://schemas.microsoft.com/office/drawing/2014/main" xmlns="" id="{6BF76898-B7A9-C14B-4753-87D3DB7B7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6930" y="5283506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09" y="1571412"/>
            <a:ext cx="1301539" cy="9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9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280809-0346-2BAD-F2A4-69AD22A32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E96337A-767D-480E-1F8B-39E894DD3B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F41F92-A5D2-74C3-649C-7897FDDC4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9C02074-63EB-DD8C-B0C5-4CAB8D353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64" y="3748071"/>
            <a:ext cx="3531405" cy="256598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6A62D09-E5EC-72CC-8EB7-55EEDF909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92" y="277830"/>
            <a:ext cx="4267200" cy="2832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C390F34-56A8-E11F-BC6C-15FBB11F1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308" y="244725"/>
            <a:ext cx="4410075" cy="28289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F7584DE-CC67-C5D3-A72C-4F37DE044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7" y="3748071"/>
            <a:ext cx="3517900" cy="25527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6AC97B3-579B-1130-DD11-5E50BB190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36" y="3748071"/>
            <a:ext cx="326707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3B01F48-208F-5201-6322-E487ED9DD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24" y="210915"/>
            <a:ext cx="2400847" cy="17911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6106B9-1C68-3A48-F85A-7DFA6C191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07" y="2273113"/>
            <a:ext cx="2477064" cy="18292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FFF1FA-D0DC-6B37-A604-AC4309E31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42" y="4392695"/>
            <a:ext cx="2540579" cy="17911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B66C5D6-AE55-856C-01CB-16EA99A24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76" y="2241290"/>
            <a:ext cx="2324100" cy="1981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7D47A08-762D-52D4-B7E5-5AEDCBCB7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18" y="233780"/>
            <a:ext cx="2688336" cy="17922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1D882D5-04A1-9D35-16EC-C43AD3E6E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8" y="210915"/>
            <a:ext cx="2688336" cy="17922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CB9A72-063D-AB92-B31A-F4B90EB75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8" y="2241290"/>
            <a:ext cx="2441448" cy="18013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7CC987B-01A6-3E44-6D07-1B12046305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81" y="4402424"/>
            <a:ext cx="2657475" cy="17716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6AC3341-B942-1F71-F81E-5F63EB5E16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3" y="394683"/>
            <a:ext cx="1928896" cy="14235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D3B7ED-EBDF-A551-97E7-CA79E07EA2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8785" y="374658"/>
            <a:ext cx="1926503" cy="14204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7701CF-B71E-7FC2-BDC7-1DCB0CBEB0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38" y="361103"/>
            <a:ext cx="1928896" cy="14235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BA16885-FB06-4C8C-B9DF-B2CCE0B210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1" y="2475935"/>
            <a:ext cx="1928896" cy="14235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4B2C242-29D0-5A6E-A158-77590EDC6F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3087" y="2431728"/>
            <a:ext cx="1926503" cy="14204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B04790C-06FF-7893-A16E-8217B7E929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2622" y="2612909"/>
            <a:ext cx="1926503" cy="14204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FF2EB0E-DF88-A6F0-0929-740F1BD101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7388" y="4531591"/>
            <a:ext cx="1926503" cy="14204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28DFCD0-1DEB-3701-830C-0D1CEA37E0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6466" y="4632992"/>
            <a:ext cx="1926503" cy="1420491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12" name="кук.wav"/>
            </a:hlinkClick>
            <a:extLst>
              <a:ext uri="{FF2B5EF4-FFF2-40B4-BE49-F238E27FC236}">
                <a16:creationId xmlns:a16="http://schemas.microsoft.com/office/drawing/2014/main" xmlns="" id="{32F18845-6A7C-E001-083C-2081198B3A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31" y="1520575"/>
            <a:ext cx="481448" cy="481448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14" name="ворона.wav"/>
            </a:hlinkClick>
            <a:extLst>
              <a:ext uri="{FF2B5EF4-FFF2-40B4-BE49-F238E27FC236}">
                <a16:creationId xmlns:a16="http://schemas.microsoft.com/office/drawing/2014/main" xmlns="" id="{4A02134F-6A8A-CC0C-FDDF-623C0BF784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8105" y="3587313"/>
            <a:ext cx="481626" cy="481626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16" name="журав.wav"/>
            </a:hlinkClick>
            <a:extLst>
              <a:ext uri="{FF2B5EF4-FFF2-40B4-BE49-F238E27FC236}">
                <a16:creationId xmlns:a16="http://schemas.microsoft.com/office/drawing/2014/main" xmlns="" id="{CEE8C848-7D97-8217-897F-7589637541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2076" y="3736006"/>
            <a:ext cx="481626" cy="481626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17" name="ласточка.wav"/>
            </a:hlinkClick>
            <a:extLst>
              <a:ext uri="{FF2B5EF4-FFF2-40B4-BE49-F238E27FC236}">
                <a16:creationId xmlns:a16="http://schemas.microsoft.com/office/drawing/2014/main" xmlns="" id="{B9738FE2-6EA5-E6D6-7E15-AFDF8409AB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84263" y="1577441"/>
            <a:ext cx="481626" cy="481626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18" name="утк.wav"/>
            </a:hlinkClick>
            <a:extLst>
              <a:ext uri="{FF2B5EF4-FFF2-40B4-BE49-F238E27FC236}">
                <a16:creationId xmlns:a16="http://schemas.microsoft.com/office/drawing/2014/main" xmlns="" id="{32CB82A2-B308-407D-5B73-7CDACAFE08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43128" y="5812670"/>
            <a:ext cx="481626" cy="481626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19" name="гус.wav"/>
            </a:hlinkClick>
            <a:extLst>
              <a:ext uri="{FF2B5EF4-FFF2-40B4-BE49-F238E27FC236}">
                <a16:creationId xmlns:a16="http://schemas.microsoft.com/office/drawing/2014/main" xmlns="" id="{9A3DEEB4-A3BA-C36D-7E1D-8286BDEF17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4216" y="1515467"/>
            <a:ext cx="481626" cy="481626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20" name="голуб.wav"/>
            </a:hlinkClick>
            <a:extLst>
              <a:ext uri="{FF2B5EF4-FFF2-40B4-BE49-F238E27FC236}">
                <a16:creationId xmlns:a16="http://schemas.microsoft.com/office/drawing/2014/main" xmlns="" id="{51C858B1-02A4-D496-945D-4E30F3C354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6513" y="3658693"/>
            <a:ext cx="481626" cy="481626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21" name="вороб.wav"/>
            </a:hlinkClick>
            <a:extLst>
              <a:ext uri="{FF2B5EF4-FFF2-40B4-BE49-F238E27FC236}">
                <a16:creationId xmlns:a16="http://schemas.microsoft.com/office/drawing/2014/main" xmlns="" id="{76C86CF8-A7C2-195D-E5A4-46C3DB9FD9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9218" y="5812670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A5A995-A6F3-55C9-6179-6176EA2B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E2DCF72-89A5-0307-6005-CA611467F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3" y="287676"/>
            <a:ext cx="11177078" cy="6287107"/>
          </a:xfrm>
        </p:spPr>
      </p:pic>
      <p:pic>
        <p:nvPicPr>
          <p:cNvPr id="3" name="ч1">
            <a:hlinkClick r:id="" action="ppaction://media"/>
            <a:extLst>
              <a:ext uri="{FF2B5EF4-FFF2-40B4-BE49-F238E27FC236}">
                <a16:creationId xmlns:a16="http://schemas.microsoft.com/office/drawing/2014/main" xmlns="" id="{0B302103-80E8-AA4F-641F-7BF627E44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2364" y="5415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3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A5A995-A6F3-55C9-6179-6176EA2B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E2DCF72-89A5-0307-6005-CA611467F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3" y="287676"/>
            <a:ext cx="11177078" cy="6287107"/>
          </a:xfrm>
        </p:spPr>
      </p:pic>
      <p:pic>
        <p:nvPicPr>
          <p:cNvPr id="3" name="ч2">
            <a:hlinkClick r:id="" action="ppaction://media"/>
            <a:extLst>
              <a:ext uri="{FF2B5EF4-FFF2-40B4-BE49-F238E27FC236}">
                <a16:creationId xmlns:a16="http://schemas.microsoft.com/office/drawing/2014/main" xmlns="" id="{2C2F7628-FE8B-EBC4-150B-857807434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6346" y="5425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A5A995-A6F3-55C9-6179-6176EA2B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E2DCF72-89A5-0307-6005-CA611467F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3" y="287676"/>
            <a:ext cx="11177078" cy="6287107"/>
          </a:xfrm>
        </p:spPr>
      </p:pic>
      <p:pic>
        <p:nvPicPr>
          <p:cNvPr id="3" name="ч3">
            <a:hlinkClick r:id="" action="ppaction://media"/>
            <a:extLst>
              <a:ext uri="{FF2B5EF4-FFF2-40B4-BE49-F238E27FC236}">
                <a16:creationId xmlns:a16="http://schemas.microsoft.com/office/drawing/2014/main" xmlns="" id="{14E6A3AC-A8F9-B149-DE71-9042B8FCB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3880" y="5041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A5A995-A6F3-55C9-6179-6176EA2B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E2DCF72-89A5-0307-6005-CA611467F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3" y="287676"/>
            <a:ext cx="11177078" cy="6287107"/>
          </a:xfrm>
        </p:spPr>
      </p:pic>
      <p:pic>
        <p:nvPicPr>
          <p:cNvPr id="3" name="ч4">
            <a:hlinkClick r:id="" action="ppaction://media"/>
            <a:extLst>
              <a:ext uri="{FF2B5EF4-FFF2-40B4-BE49-F238E27FC236}">
                <a16:creationId xmlns:a16="http://schemas.microsoft.com/office/drawing/2014/main" xmlns="" id="{F8C194A9-D2E9-6226-AAF8-B755A989C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4390" y="5602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A5A995-A6F3-55C9-6179-6176EA2B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E2DCF72-89A5-0307-6005-CA611467F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" y="285446"/>
            <a:ext cx="11177078" cy="6287107"/>
          </a:xfrm>
        </p:spPr>
      </p:pic>
      <p:pic>
        <p:nvPicPr>
          <p:cNvPr id="3" name="ч5">
            <a:hlinkClick r:id="" action="ppaction://media"/>
            <a:extLst>
              <a:ext uri="{FF2B5EF4-FFF2-40B4-BE49-F238E27FC236}">
                <a16:creationId xmlns:a16="http://schemas.microsoft.com/office/drawing/2014/main" xmlns="" id="{AD727230-DB03-5FA8-E8F6-09388647E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9981" y="5470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A5A995-A6F3-55C9-6179-6176EA2B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E2DCF72-89A5-0307-6005-CA611467F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" y="285446"/>
            <a:ext cx="11177078" cy="6287107"/>
          </a:xfrm>
        </p:spPr>
      </p:pic>
      <p:pic>
        <p:nvPicPr>
          <p:cNvPr id="4" name="ч6">
            <a:hlinkClick r:id="" action="ppaction://media"/>
            <a:extLst>
              <a:ext uri="{FF2B5EF4-FFF2-40B4-BE49-F238E27FC236}">
                <a16:creationId xmlns:a16="http://schemas.microsoft.com/office/drawing/2014/main" xmlns="" id="{8D026869-7FD3-4F11-B81F-39569220C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4559" y="5162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</Words>
  <Application>Microsoft Office PowerPoint</Application>
  <PresentationFormat>Произвольный</PresentationFormat>
  <Paragraphs>2</Paragraphs>
  <Slides>13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9</cp:revision>
  <dcterms:created xsi:type="dcterms:W3CDTF">2022-12-10T22:25:40Z</dcterms:created>
  <dcterms:modified xsi:type="dcterms:W3CDTF">2023-01-11T16:35:57Z</dcterms:modified>
</cp:coreProperties>
</file>