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7" r:id="rId5"/>
    <p:sldId id="268" r:id="rId6"/>
    <p:sldId id="265" r:id="rId7"/>
    <p:sldId id="264" r:id="rId8"/>
    <p:sldId id="263" r:id="rId9"/>
    <p:sldId id="262" r:id="rId10"/>
    <p:sldId id="261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5537-789A-4DA7-987B-659DBC9D4AB9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33E8-404A-4560-B504-25AFED272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77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5537-789A-4DA7-987B-659DBC9D4AB9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33E8-404A-4560-B504-25AFED272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05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5537-789A-4DA7-987B-659DBC9D4AB9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33E8-404A-4560-B504-25AFED272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24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5537-789A-4DA7-987B-659DBC9D4AB9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33E8-404A-4560-B504-25AFED272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44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5537-789A-4DA7-987B-659DBC9D4AB9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33E8-404A-4560-B504-25AFED272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16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5537-789A-4DA7-987B-659DBC9D4AB9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33E8-404A-4560-B504-25AFED272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336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5537-789A-4DA7-987B-659DBC9D4AB9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33E8-404A-4560-B504-25AFED272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72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5537-789A-4DA7-987B-659DBC9D4AB9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33E8-404A-4560-B504-25AFED272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892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5537-789A-4DA7-987B-659DBC9D4AB9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33E8-404A-4560-B504-25AFED272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466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5537-789A-4DA7-987B-659DBC9D4AB9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33E8-404A-4560-B504-25AFED272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547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5537-789A-4DA7-987B-659DBC9D4AB9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33E8-404A-4560-B504-25AFED272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08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75537-789A-4DA7-987B-659DBC9D4AB9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B33E8-404A-4560-B504-25AFED272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13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catherineasquithgallery.com/uploads/posts/2021-03/1614609900_51-p-detskii-fon-dlya-fotoshopa-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9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1501" y="1628800"/>
            <a:ext cx="76939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дидактической игры </a:t>
            </a:r>
          </a:p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по </a:t>
            </a:r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поселку»</a:t>
            </a:r>
            <a:endParaRPr lang="ru-RU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5659507"/>
            <a:ext cx="3419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Подготовила воспитатель:</a:t>
            </a:r>
          </a:p>
          <a:p>
            <a:r>
              <a:rPr lang="ru-RU" b="1" dirty="0" err="1" smtClean="0">
                <a:solidFill>
                  <a:srgbClr val="0070C0"/>
                </a:solidFill>
              </a:rPr>
              <a:t>Ганенкова</a:t>
            </a:r>
            <a:r>
              <a:rPr lang="ru-RU" b="1" dirty="0" smtClean="0">
                <a:solidFill>
                  <a:srgbClr val="0070C0"/>
                </a:solidFill>
              </a:rPr>
              <a:t> Марина Анатольевна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408008"/>
            <a:ext cx="7289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Муниципальное казенное дошкольное образовательное учреждение</a:t>
            </a: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SimSun"/>
              </a:rPr>
              <a:t/>
            </a:r>
            <a:br>
              <a:rPr lang="ru-RU" sz="1600" i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SimSun"/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комбинированного вида детский сад  № 54 п. Михайловка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62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3/1614609900_51-p-detskii-fon-dlya-fotoshopa-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31581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/>
                <a:ea typeface="Calibri"/>
              </a:rPr>
              <a:t>Игра-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/>
                <a:ea typeface="Calibri"/>
              </a:rPr>
              <a:t>ходилки</a:t>
            </a:r>
            <a:r>
              <a:rPr lang="ru-RU" sz="2800" b="1" dirty="0" smtClean="0">
                <a:solidFill>
                  <a:srgbClr val="7030A0"/>
                </a:solidFill>
                <a:latin typeface="Times New Roman"/>
                <a:ea typeface="Calibri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/>
                <a:ea typeface="Calibri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/>
                <a:ea typeface="Calibri"/>
              </a:rPr>
              <a:t>«Путешествие по поселку Михайловка»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4" name="Picture 3" descr="L:\ПЕДсовет\фото для презентации\IMG_20200323_0940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5656">
            <a:off x="1793531" y="1838441"/>
            <a:ext cx="6238222" cy="4678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64400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3/1614609900_51-p-detskii-fon-dlya-fotoshopa-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1988840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Спасибо за </a:t>
            </a:r>
          </a:p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                     внимание!!!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400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3/1614609900_51-p-detskii-fon-dlya-fotoshopa-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9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92796" y="548680"/>
            <a:ext cx="595840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Любовь к родному краю, к родной культуре,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к родному селу или городу, к родной речи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начинается с малого — с любви к своей семье,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к своему жилищу, к своему детскому саду.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Постепенно расширяясь, эта любовь к родному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переходит в любовь к своей стране — к ее истории,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ее прошлому и настоящему, а затем ко всему человечеству,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к человеческой культуре</a:t>
            </a:r>
            <a:r>
              <a:rPr lang="ru-RU" sz="2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.</a:t>
            </a:r>
          </a:p>
          <a:p>
            <a:pPr algn="r"/>
            <a:r>
              <a:rPr lang="ru-RU" sz="2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Д.С. Лихачев </a:t>
            </a:r>
            <a:endParaRPr lang="ru-RU" sz="20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970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3/1614609900_51-p-detskii-fon-dlya-fotoshopa-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97"/>
            <a:ext cx="914881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:\ПЕДсовет\фото для презентации\IMG_20200323_1643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8373">
            <a:off x="1398710" y="1708032"/>
            <a:ext cx="5792649" cy="4344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9832" y="830608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7030A0"/>
                </a:solidFill>
              </a:rPr>
              <a:t>Детский сад</a:t>
            </a:r>
          </a:p>
        </p:txBody>
      </p:sp>
    </p:spTree>
    <p:extLst>
      <p:ext uri="{BB962C8B-B14F-4D97-AF65-F5344CB8AC3E}">
        <p14:creationId xmlns:p14="http://schemas.microsoft.com/office/powerpoint/2010/main" val="520791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3/1614609900_51-p-detskii-fon-dlya-fotoshopa-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45" y="0"/>
            <a:ext cx="914881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8009">
            <a:off x="2548905" y="1928095"/>
            <a:ext cx="5137277" cy="38529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390911" y="1052736"/>
            <a:ext cx="3881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Дом </a:t>
            </a:r>
            <a:r>
              <a:rPr lang="ru-RU" sz="2800" b="1" dirty="0" smtClean="0">
                <a:solidFill>
                  <a:srgbClr val="7030A0"/>
                </a:solidFill>
              </a:rPr>
              <a:t>культуры «Жарки»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202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3/1614609900_51-p-detskii-fon-dlya-fotoshopa-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97"/>
            <a:ext cx="914881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4518421" cy="33888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 rot="21342777">
            <a:off x="1348373" y="646812"/>
            <a:ext cx="20183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Библиотека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85696">
            <a:off x="4444113" y="3203273"/>
            <a:ext cx="4144704" cy="3108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516465" y="2276872"/>
            <a:ext cx="1095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Почта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4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3/1614609900_51-p-detskii-fon-dlya-fotoshopa-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314182">
            <a:off x="5092506" y="1904025"/>
            <a:ext cx="35581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Полицейский участок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03653">
            <a:off x="291047" y="1382876"/>
            <a:ext cx="4326400" cy="324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547664" y="680833"/>
            <a:ext cx="1204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Музей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8549">
            <a:off x="4054584" y="2869470"/>
            <a:ext cx="4741060" cy="35557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64400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atherineasquithgallery.com/uploads/posts/2021-03/1614609900_51-p-detskii-fon-dlya-fotoshopa-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5344">
            <a:off x="1551348" y="1580801"/>
            <a:ext cx="5820923" cy="43656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 rot="21329666">
            <a:off x="1921182" y="671191"/>
            <a:ext cx="4578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Центр внешкольной работы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00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3/1614609900_51-p-detskii-fon-dlya-fotoshopa-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21164">
            <a:off x="188854" y="1527431"/>
            <a:ext cx="4497834" cy="33733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00981">
            <a:off x="4327131" y="2683952"/>
            <a:ext cx="4518421" cy="33888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 rot="21376848">
            <a:off x="985832" y="805786"/>
            <a:ext cx="2599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МКОУ СОШ №3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371280">
            <a:off x="6012160" y="1228107"/>
            <a:ext cx="2599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7030A0"/>
                </a:solidFill>
              </a:rPr>
              <a:t>МКОУ СОШ №1</a:t>
            </a:r>
          </a:p>
        </p:txBody>
      </p:sp>
    </p:spTree>
    <p:extLst>
      <p:ext uri="{BB962C8B-B14F-4D97-AF65-F5344CB8AC3E}">
        <p14:creationId xmlns:p14="http://schemas.microsoft.com/office/powerpoint/2010/main" val="4164400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3/1614609900_51-p-detskii-fon-dlya-fotoshopa-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0205">
            <a:off x="1661755" y="1504907"/>
            <a:ext cx="6449964" cy="44266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491880" y="692696"/>
            <a:ext cx="1535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Обилиск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002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125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дидактической игры «Путешествие по поселку»</dc:title>
  <dc:creator>Home</dc:creator>
  <cp:lastModifiedBy>Home</cp:lastModifiedBy>
  <cp:revision>9</cp:revision>
  <dcterms:created xsi:type="dcterms:W3CDTF">2023-03-12T02:05:35Z</dcterms:created>
  <dcterms:modified xsi:type="dcterms:W3CDTF">2023-03-22T12:48:49Z</dcterms:modified>
</cp:coreProperties>
</file>