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76" r:id="rId2"/>
    <p:sldId id="275" r:id="rId3"/>
    <p:sldId id="278" r:id="rId4"/>
    <p:sldId id="279" r:id="rId5"/>
    <p:sldId id="280" r:id="rId6"/>
    <p:sldId id="281" r:id="rId7"/>
    <p:sldId id="293" r:id="rId8"/>
    <p:sldId id="292" r:id="rId9"/>
    <p:sldId id="283" r:id="rId10"/>
    <p:sldId id="262" r:id="rId11"/>
    <p:sldId id="256" r:id="rId12"/>
    <p:sldId id="284" r:id="rId13"/>
    <p:sldId id="285" r:id="rId14"/>
    <p:sldId id="294" r:id="rId15"/>
    <p:sldId id="286" r:id="rId16"/>
    <p:sldId id="287" r:id="rId17"/>
    <p:sldId id="263" r:id="rId18"/>
    <p:sldId id="264" r:id="rId19"/>
    <p:sldId id="272" r:id="rId20"/>
    <p:sldId id="288" r:id="rId21"/>
    <p:sldId id="274" r:id="rId22"/>
    <p:sldId id="290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393C23D8-0E29-4E1F-88BA-201FBF268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6A59AA-520C-41EB-83E4-C508A3772720}" type="slidenum">
              <a:rPr lang="ru-RU"/>
              <a:pPr/>
              <a:t>1</a:t>
            </a:fld>
            <a:endParaRPr lang="ru-RU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6A59AA-520C-41EB-83E4-C508A3772720}" type="slidenum">
              <a:rPr lang="ru-RU"/>
              <a:pPr/>
              <a:t>11</a:t>
            </a:fld>
            <a:endParaRPr lang="ru-RU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E76E-D173-41A9-B7B3-36FCE5E35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E4E5-FBD4-4C5B-BD20-E24AD8F15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D230-A4FF-43FF-BE49-B3E0FB657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A57A-9E41-4CE0-B5B6-A1416A335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BADB-F49D-4E49-87A1-9FDEEDB8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DAB4-5852-4CB7-B274-C682A7C8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5123-9837-4F5B-ADCE-F5309918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2DBD-04B6-444F-BAAF-19642A3C1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9B08-D3B4-4C88-9B47-781438B6D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CA0A-339B-4580-B8CE-A2938BEE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05954-5E10-4032-9980-24D75D06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61D5283-6214-4430-A193-CB269EDC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clYbQ5MJZ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AWr-KZhD0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1222" y="1493821"/>
            <a:ext cx="7643812" cy="1643073"/>
          </a:xfrm>
        </p:spPr>
        <p:txBody>
          <a:bodyPr/>
          <a:lstStyle/>
          <a:p>
            <a:pPr eaLnBrk="1">
              <a:defRPr/>
            </a:pPr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прилагательное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25998" y="4994283"/>
            <a:ext cx="4786346" cy="2074855"/>
          </a:xfrm>
        </p:spPr>
        <p:txBody>
          <a:bodyPr/>
          <a:lstStyle/>
          <a:p>
            <a:pPr eaLnBrk="1"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eaLnBrk="1"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eaLnBrk="1"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МАОУ «СОШ №3» г. Нурлат РТ</a:t>
            </a:r>
          </a:p>
          <a:p>
            <a:pPr eaLnBrk="1"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Васильева Марина Федоровна</a:t>
            </a:r>
          </a:p>
        </p:txBody>
      </p:sp>
      <p:sp>
        <p:nvSpPr>
          <p:cNvPr id="6" name="Рамка 5"/>
          <p:cNvSpPr/>
          <p:nvPr/>
        </p:nvSpPr>
        <p:spPr bwMode="auto">
          <a:xfrm>
            <a:off x="3754428" y="6780233"/>
            <a:ext cx="2714644" cy="428628"/>
          </a:xfrm>
          <a:prstGeom prst="fra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Preznetacii.com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9784" y="3476037"/>
            <a:ext cx="750099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5 классе  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Отгадайте загадки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7700" cy="1797048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алый, сахарный, кафтан зеленый, бархатный.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9" y="4494217"/>
            <a:ext cx="4356130" cy="2262183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Золотое решето черных домиков полно: сколько черненьких домов – столько беленьких жильцов.</a:t>
            </a:r>
          </a:p>
        </p:txBody>
      </p:sp>
      <p:pic>
        <p:nvPicPr>
          <p:cNvPr id="10242" name="Picture 2" descr="D:\все презентации\обои для стола\лето\24213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08" y="3565523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все презентации\обои для стола\фрукты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1350963"/>
            <a:ext cx="37385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1222" y="1993887"/>
            <a:ext cx="7643812" cy="2903541"/>
          </a:xfrm>
        </p:spPr>
        <p:txBody>
          <a:bodyPr/>
          <a:lstStyle/>
          <a:p>
            <a:pPr eaLnBrk="1">
              <a:defRPr/>
            </a:pPr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прилагательное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97063" y="5137150"/>
            <a:ext cx="6143625" cy="1931988"/>
          </a:xfrm>
        </p:spPr>
        <p:txBody>
          <a:bodyPr/>
          <a:lstStyle/>
          <a:p>
            <a:pPr eaLnBrk="1">
              <a:defRPr/>
            </a:pP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 bwMode="auto">
          <a:xfrm>
            <a:off x="3754428" y="6780233"/>
            <a:ext cx="2714644" cy="428628"/>
          </a:xfrm>
          <a:prstGeom prst="fra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Preznetacii.com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69226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Построение и реализация проекта выхода из затруднения</a:t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 построить новый способ действия и сформировать умение применять его  как при решении задачи, которая вызвала затруднение, так и при решении задания такого же типа.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2136763"/>
            <a:ext cx="9069387" cy="4619637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              </a:t>
            </a:r>
          </a:p>
          <a:p>
            <a:pPr>
              <a:buNone/>
            </a:pPr>
            <a:r>
              <a:rPr lang="ru-RU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Мини – исследование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Ребята, что такое имя прилагательное?</a:t>
            </a:r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- Как вы думаете, могли ли  прилагательные быть первыми появившимися словами? Почему нет?</a:t>
            </a:r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- Нужны ли в речи прилагательные?</a:t>
            </a:r>
          </a:p>
          <a:p>
            <a:pPr>
              <a:buNone/>
            </a:pP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42" y="422251"/>
            <a:ext cx="9069387" cy="128588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Первичное закрепление знаний</a:t>
            </a:r>
            <a:b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 усвоить учащимися новый способ действия.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9783" y="2851143"/>
            <a:ext cx="7929619" cy="37862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видеоурока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по теме </a:t>
            </a:r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«Имя прилагательное»</a:t>
            </a:r>
          </a:p>
          <a:p>
            <a:pPr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https://youtu.be/xclYbQ5MJZ4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- Нужны ли в речи прилагательные?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Первичное закрепление знаний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- Составить небольшой текст, в котором с помощью имён прилагательных описать осенние деревья, кустарники, цветы, травы. (описание природы)  (по заданию упр. 103)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Pictures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6909" y="1208070"/>
            <a:ext cx="7643866" cy="4545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25602" y="5994415"/>
            <a:ext cx="471490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https://youtu.be/SAWr-KZhD0E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850879"/>
            <a:ext cx="9069387" cy="150019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с самопроверкой по эталону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интериоризировать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(т.е. пропустить через себя и отдать как собственный опыт) учащимся новый способ действия и  провести рефлексию (коллективно или индивидуально) достижения цели пробного учебного 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2636829"/>
            <a:ext cx="9069387" cy="411957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учебнику.  Упр.104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Списать, согласуя прилагательные с существительными. Какое вопросительное слово помогает определить безударные окончания имён прилагательных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2)  Поэтическая пятиминутка. Работа над отрывком С.Есенина.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835005"/>
          </a:xfrm>
        </p:spPr>
        <p:txBody>
          <a:bodyPr/>
          <a:lstStyle/>
          <a:p>
            <a:pPr eaLnBrk="1">
              <a:defRPr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Поэтическая пятиминутка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470" y="1779573"/>
            <a:ext cx="4786346" cy="4786347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 береза под моим окном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Принакрылась снегом, точно серебром.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пушистых ветках снежною каймой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Распустились кисти белой бахромой.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стоит береза в сонной тишине,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горят снежинки в золотом огне.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заря, лениво обходя кругом,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Осыпает ветви новым серебром.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С.Есенин</a:t>
            </a:r>
          </a:p>
        </p:txBody>
      </p:sp>
      <p:pic>
        <p:nvPicPr>
          <p:cNvPr id="9220" name="Picture 2" descr="D:\все презентации\обои для стола\зима\1600x1200-FF81D9CCDFE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693" y="1493821"/>
            <a:ext cx="378621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Поэтическая пятиминутка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636713"/>
            <a:ext cx="9069387" cy="5119687"/>
          </a:xfrm>
        </p:spPr>
        <p:txBody>
          <a:bodyPr/>
          <a:lstStyle/>
          <a:p>
            <a:pPr eaLnBrk="1"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прилагательные помогают поэту образно нарисовать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Как называется такое средство выразительности речи?</a:t>
            </a:r>
          </a:p>
          <a:p>
            <a:pPr eaLnBrk="1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Разберите по составу прилагательное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грустная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Подберите к нему синонимы, а затем антонимы.</a:t>
            </a:r>
          </a:p>
          <a:p>
            <a:pPr eaLnBrk="1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Выпишите из текста три словосочетания «прилагательное + существительное» (с различными существительными). Определите род, число, падеж прилагательных. От чего они зависят?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Эпитет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>
              <a:buFont typeface="Times New Roman" pitchFamily="16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Эпитет – художественное определение.</a:t>
            </a:r>
          </a:p>
          <a:p>
            <a:pPr eaLnBrk="1">
              <a:buFont typeface="Times New Roman" pitchFamily="16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Например, мармеладное настроение, </a:t>
            </a:r>
          </a:p>
          <a:p>
            <a:pPr eaLnBrk="1">
              <a:buFont typeface="Times New Roman" pitchFamily="16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хмурая ночь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39782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594" y="5280034"/>
            <a:ext cx="4071966" cy="121444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Оборудование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презентация к уроку, </a:t>
            </a:r>
            <a:r>
              <a:rPr lang="ru-RU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установка,видеоуроки</a:t>
            </a:r>
            <a:endParaRPr lang="ru-RU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4" y="5351473"/>
            <a:ext cx="4246561" cy="100013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Тип урока: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урок повторения знаний  (урок-практикум).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8280" y="1636697"/>
            <a:ext cx="94298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урока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повторить общее значение имени прилагательного, морфологические признаки.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осознавать роль слова в формировании выражении мыслей и чувств.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Регулятивные: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извлекать и преобразовывать информацию ( в таблицу, схему, алгоритм, ключевые слова), разграничивать основную и дополнительную информацию.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анализировать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имён прилагательных в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задавать вопросы, слушать, формулировать собственные мысли, высказывать и обосновывать свою точку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155" y="636565"/>
            <a:ext cx="84296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УМК: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учебный комплекс под редакцией  Т.А.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Ладыженской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 Русский язык.  5 класс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18" y="301625"/>
            <a:ext cx="9032907" cy="17637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Саморефлексия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деятельности (подведение итогов занятия)</a:t>
            </a:r>
            <a:b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 оценить учащимися собственную учебную деятельность , осознать  методы построения и границы применения  нового способа действий 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2351077"/>
            <a:ext cx="9069387" cy="440532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</a:rPr>
              <a:t>    -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</a:rPr>
              <a:t>Сегодня я узнал…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</a:rPr>
              <a:t>    - Я выполнял задания и запомнил…  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</a:rPr>
              <a:t>    - Я научился…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</a:rPr>
              <a:t>    - У меня получилось…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</a:rPr>
              <a:t>    - Теперь я могу…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56" y="708003"/>
            <a:ext cx="9069387" cy="14287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домашнем задании (комментирование), выставление оценок за урок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2493953"/>
            <a:ext cx="9069387" cy="426244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Домашнее задание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1) Упр. 108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2) Упр. 110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3)  Написать сочинение-миниатюру, используя имена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прилагательные.  Описание 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осеннего дня.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279507"/>
            <a:ext cx="9069387" cy="5476893"/>
          </a:xfrm>
        </p:spPr>
        <p:txBody>
          <a:bodyPr/>
          <a:lstStyle/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1.Грамотей. Школьный комплект: Орфографический тренажер русского языка.</a:t>
            </a: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https://petroleks.ru/gramota/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Основные правила грамматики русского языка</a:t>
            </a: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3. Интернет-ресурсы по ФГОС - сайт Министерства образования и науки РФ. Раздел Федеральные государственные образовательные стандарты содержит текст ФГОС и нормативные акты, регламентирующие введение ФГОС.</a:t>
            </a: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https://proshkolu.ru/user/enter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Интернет –портал «Про школу».</a:t>
            </a: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https://infourok.ru/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Образовательный портал «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6.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https://youtu.be/SAWr-KZhD0E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7.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https://youtu.be/xclYbQ5MJZ4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22251"/>
            <a:ext cx="9069387" cy="7858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Результаты освоения учебного материала урока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136631"/>
            <a:ext cx="9251982" cy="5619769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Предметными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результатами изучения курса «Русский язык» является </a:t>
            </a:r>
            <a:r>
              <a:rPr lang="ru-RU" sz="1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следующих умений: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распознавание прилагательных в тексте;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построение речевых  высказываний с употреблением имён прилагательных.</a:t>
            </a:r>
          </a:p>
          <a:p>
            <a:r>
              <a:rPr lang="ru-RU" sz="1800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Личностные УУД:</a:t>
            </a: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испытывать гордость за богатство и выразительность русского языка;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уметь видеть прекрасное в природе, языке, художественном творчестве;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осознавать роль прилагательных в устной и письменной  речи; 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эмоционально «проживать» текст, выражать свои эмоции; 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понимать эмоции других людей, сопереживать; </a:t>
            </a:r>
          </a:p>
          <a:p>
            <a:pPr lvl="0"/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обращать внимание на особенности устных и письменных высказываний других людей. </a:t>
            </a:r>
          </a:p>
          <a:p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Средством достижения этих результатов служат тексты различных стилей речи, фольклорный материал.</a:t>
            </a:r>
            <a:endParaRPr lang="ru-RU" sz="1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9387" cy="279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965" y="279375"/>
            <a:ext cx="9572693" cy="6477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Регулятивные УУД:</a:t>
            </a:r>
            <a:endParaRPr lang="ru-RU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самостоятельно работать с материалом, планировать свою работу, корректировать и оценивать;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владеть приёмами языкового анализа и синтеза, сравнения, обобщения, </a:t>
            </a:r>
            <a:r>
              <a:rPr lang="ru-RU" sz="1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классификации,работать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 плану, сверяя свои действия с целью, корректировать свою деятельность; 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Средством формирования регулятивных УУД служит проблемно-диалогическая технология  и технология оценивания образовательных достижений (учебных успехов).</a:t>
            </a:r>
          </a:p>
          <a:p>
            <a:pPr>
              <a:lnSpc>
                <a:spcPct val="100000"/>
              </a:lnSpc>
            </a:pPr>
            <a:r>
              <a:rPr lang="ru-RU" sz="1600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Познавательные УУД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находить ответы на </a:t>
            </a:r>
            <a:r>
              <a:rPr lang="ru-RU" sz="1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вопросы,делать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выводы в результате совместной работы класса и учителя;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преобразовывать информацию из одной формы в другую: 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Средством формирования познавательных УУД служат художественные тексты и тексты учебников, их методический аппарат, обеспечивающий формирование функциональной грамотности.</a:t>
            </a:r>
          </a:p>
          <a:p>
            <a:pPr>
              <a:lnSpc>
                <a:spcPct val="100000"/>
              </a:lnSpc>
            </a:pPr>
            <a:r>
              <a:rPr lang="ru-RU" sz="1600" i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Коммуникативные УУД:</a:t>
            </a:r>
            <a:endParaRPr lang="ru-RU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оформлять свои мысли в устной и письменной </a:t>
            </a:r>
            <a:r>
              <a:rPr lang="ru-RU" sz="1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форме,выразительно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читать и пересказывать текст;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учиться работать в паре, группе;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умение слушать товарищей, принимать коллективное решение.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Средством формирования коммуникативных УУД служит технология сотрудничества и организация работы в парах и малых группах.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Организационный момент. Сообщение темы урока и постановка цели – 1 минута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Актуализация прежних знаний. –10 минуты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Повторение материала по теме «Имя прилагательное» - 29 минуты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4.Физминутка -2 минуты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Рефлексия - 2 минуты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Задание на дом – 1 минута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3689"/>
            <a:ext cx="9069387" cy="1214445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Мотивация к учебной деятельности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Цель – создание доброжелательной атмосферы, мотивация на учёбу, создание ситуации успеха.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993888"/>
            <a:ext cx="9069387" cy="35719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Приветственное слово учителя Учитель приветствует детей, высказывая добрые пожелания. В результате создается положительная эмоциональная направленность.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Добрый день, ребята! Давайте посмотрим друг на друга и улыбнемся, ведь «от улыбки станет всем теплей». Я рада, что у вас хорошее настроение и надеюсь, что мы сегодня с вами дружно и активно поработаем. В этом я даже не сомневаюсь.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Актуализация знаний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 подготовить мышление учащихся  и организовать осознание ими внутренних потребностей к построению нового способа действий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Ребята, давайте повторим орфограммы.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Вставить пропущенные буквы.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Вес.ник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пр.сить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праз.ник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со.нце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к.локольчик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счас.ливый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лес.ница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ж.ри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ш.рокий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б.скетбол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ж.знь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спор.смен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параш.т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щ.вель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брош.ра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площа.ка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Актуализация знаний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 подготовить мышление учащихся  и организовать осознание ими внутренних потребностей к построению нового способа действий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- Ребята, давайте теперь проверим.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Вестник,  просить,  праздник,  солнце,  колокольчик,  счастливый,  лестница,  жюри,  широкий,  баскетбол,  жизнь,  спортсмен, парашют,  щавель,  брошюра,   площадка.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33" y="301625"/>
            <a:ext cx="8715436" cy="1620824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Постановка учебной задачи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поставить цель учебной деятельности  и на этой основе  выбрать способ и средства её  реализации.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2351077"/>
            <a:ext cx="9069387" cy="44053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- Ребята, отгадайте загадки.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- Слова какой части речи вы использовали, отгадывая загадки?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- Значит, о чём  сегодня на уроке будем говорить?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- Какова же будет наша задача?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1049</Words>
  <Application>Microsoft Office PowerPoint</Application>
  <PresentationFormat>Произвольный</PresentationFormat>
  <Paragraphs>139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Имя прилагательное </vt:lpstr>
      <vt:lpstr> </vt:lpstr>
      <vt:lpstr>Результаты освоения учебного материала урока</vt:lpstr>
      <vt:lpstr>Слайд 4</vt:lpstr>
      <vt:lpstr>План урока</vt:lpstr>
      <vt:lpstr>                                Мотивация к учебной деятельности      Цель – создание доброжелательной атмосферы, мотивация на учёбу, создание ситуации успеха. </vt:lpstr>
      <vt:lpstr> Актуализация знаний Цель: подготовить мышление учащихся  и организовать осознание ими внутренних потребностей к построению нового способа действий</vt:lpstr>
      <vt:lpstr> Актуализация знаний Цель: подготовить мышление учащихся  и организовать осознание ими внутренних потребностей к построению нового способа действий</vt:lpstr>
      <vt:lpstr>                                         Постановка учебной задачи Цель: поставить цель учебной деятельности  и на этой основе  выбрать способ и средства её  реализации.</vt:lpstr>
      <vt:lpstr>Отгадайте загадки</vt:lpstr>
      <vt:lpstr>Имя прилагательное </vt:lpstr>
      <vt:lpstr>      Построение и реализация проекта выхода из затруднения     Цель: построить новый способ действия и сформировать умение применять его  как при решении задачи, которая вызвала затруднение, так и при решении задания такого же типа.</vt:lpstr>
      <vt:lpstr>Первичное закрепление знаний  Цель: усвоить учащимися новый способ действия.</vt:lpstr>
      <vt:lpstr>Первичное закрепление знаний</vt:lpstr>
      <vt:lpstr>Физминутка</vt:lpstr>
      <vt:lpstr>  Самостоятельная работа с самопроверкой по эталону  Цель: интериоризировать (т.е. пропустить через себя и отдать как собственный опыт) учащимся новый способ действия и  провести рефлексию (коллективно или индивидуально) достижения цели пробного учебного действия. </vt:lpstr>
      <vt:lpstr>Поэтическая пятиминутка</vt:lpstr>
      <vt:lpstr>Поэтическая пятиминутка</vt:lpstr>
      <vt:lpstr>Эпитет</vt:lpstr>
      <vt:lpstr>                Саморефлексия деятельности (подведение итогов занятия)  Цель: оценить учащимися собственную учебную деятельность , осознать  методы построения и границы применения  нового способа действий </vt:lpstr>
      <vt:lpstr>   Информация о домашнем задании (комментирование), выставление оценок за урок  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 как часть речи</dc:title>
  <cp:lastModifiedBy>Пользователь</cp:lastModifiedBy>
  <cp:revision>85</cp:revision>
  <cp:lastPrinted>1601-01-01T00:00:00Z</cp:lastPrinted>
  <dcterms:created xsi:type="dcterms:W3CDTF">2011-05-04T12:30:36Z</dcterms:created>
  <dcterms:modified xsi:type="dcterms:W3CDTF">2022-03-20T09:14:18Z</dcterms:modified>
</cp:coreProperties>
</file>