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ppt/media/image20.jpg" ContentType="image/jpeg"/>
  <Override PartName="/ppt/media/image21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7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4" r:id="rId3"/>
    <p:sldId id="261" r:id="rId4"/>
    <p:sldId id="263" r:id="rId5"/>
    <p:sldId id="291" r:id="rId6"/>
    <p:sldId id="292" r:id="rId7"/>
    <p:sldId id="294" r:id="rId8"/>
    <p:sldId id="295" r:id="rId9"/>
    <p:sldId id="296" r:id="rId10"/>
    <p:sldId id="297" r:id="rId11"/>
    <p:sldId id="293" r:id="rId12"/>
    <p:sldId id="299" r:id="rId13"/>
    <p:sldId id="300" r:id="rId14"/>
    <p:sldId id="301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D264-A171-4CB2-BAA6-B0B4608760F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383A-EF8A-4876-97E5-65D747D6F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7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383A-EF8A-4876-97E5-65D747D6F6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тография">
            <a:extLst>
              <a:ext uri="{FF2B5EF4-FFF2-40B4-BE49-F238E27FC236}">
                <a16:creationId xmlns:a16="http://schemas.microsoft.com/office/drawing/2014/main" id="{713CD1F7-C2C1-46F6-AA2A-A7187EE4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1" y="332656"/>
            <a:ext cx="3244987" cy="24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Юрта/ © ia-centr.ru">
            <a:extLst>
              <a:ext uri="{FF2B5EF4-FFF2-40B4-BE49-F238E27FC236}">
                <a16:creationId xmlns:a16="http://schemas.microsoft.com/office/drawing/2014/main" id="{D8C72D98-3948-44D6-873D-67929DB7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6762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1D9BC6-AC04-4FC0-B4E0-E2E750161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2073"/>
            <a:ext cx="4761253" cy="31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6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4644CCDA-6372-4192-9E20-31023AE1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810000" cy="2857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36A7600-64F6-4E31-BBDD-7584F369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25" y="908720"/>
            <a:ext cx="3744416" cy="280831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581555"/>
            <a:ext cx="4658326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</a:rPr>
              <a:t>Склатые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 сени.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Сени </a:t>
            </a:r>
            <a:r>
              <a:rPr lang="ru-RU" sz="2600" dirty="0"/>
              <a:t>– наружная, более холодная часть жилого дома.</a:t>
            </a:r>
          </a:p>
          <a:p>
            <a:pPr marL="0" indent="0">
              <a:buNone/>
            </a:pP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</a:rPr>
              <a:t>Склатые</a:t>
            </a:r>
            <a:r>
              <a:rPr lang="ru-RU" sz="2600" dirty="0"/>
              <a:t> – с наклоном.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CB00D-4D2E-49F4-84C7-6B31A7696634}"/>
              </a:ext>
            </a:extLst>
          </p:cNvPr>
          <p:cNvSpPr txBox="1"/>
          <p:nvPr/>
        </p:nvSpPr>
        <p:spPr>
          <a:xfrm>
            <a:off x="4788024" y="4220941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Хомут</a:t>
            </a:r>
            <a:r>
              <a:rPr lang="ru-RU" sz="2800" dirty="0"/>
              <a:t> – часть упряжки, которая надевается на шею лошади</a:t>
            </a:r>
          </a:p>
        </p:txBody>
      </p:sp>
    </p:spTree>
    <p:extLst>
      <p:ext uri="{BB962C8B-B14F-4D97-AF65-F5344CB8AC3E}">
        <p14:creationId xmlns:p14="http://schemas.microsoft.com/office/powerpoint/2010/main" val="335852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3E96CE-7866-4063-AFDF-622654FD5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1390"/>
            <a:ext cx="3125003" cy="4924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391A25-EBFC-4D10-939B-379EF3C8FB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27" y="1201390"/>
            <a:ext cx="3167211" cy="4924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3E5426-3BE8-4228-8060-2C4AE8A9BC7F}"/>
              </a:ext>
            </a:extLst>
          </p:cNvPr>
          <p:cNvSpPr/>
          <p:nvPr/>
        </p:nvSpPr>
        <p:spPr>
          <a:xfrm>
            <a:off x="1147081" y="620688"/>
            <a:ext cx="7002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МУЗЕЙ В КОНСТАНТИНОВЕ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D878BD-2C92-4C4F-ABAA-C31D4A7BD0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b="2369"/>
          <a:stretch/>
        </p:blipFill>
        <p:spPr>
          <a:xfrm>
            <a:off x="3275856" y="2852936"/>
            <a:ext cx="221227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28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3E5426-3BE8-4228-8060-2C4AE8A9BC7F}"/>
              </a:ext>
            </a:extLst>
          </p:cNvPr>
          <p:cNvSpPr/>
          <p:nvPr/>
        </p:nvSpPr>
        <p:spPr>
          <a:xfrm>
            <a:off x="1147081" y="620688"/>
            <a:ext cx="7002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МУЗЕЙ В КОНСТАНТИНОВЕ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9BF702B-85E8-4ACF-856B-3AF2ED30C7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1390"/>
            <a:ext cx="3477106" cy="521566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E7F9321-3F21-4B66-A906-A807095BBF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36" y="1142293"/>
            <a:ext cx="3323483" cy="526218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4977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3E5426-3BE8-4228-8060-2C4AE8A9BC7F}"/>
              </a:ext>
            </a:extLst>
          </p:cNvPr>
          <p:cNvSpPr/>
          <p:nvPr/>
        </p:nvSpPr>
        <p:spPr>
          <a:xfrm>
            <a:off x="1147081" y="620688"/>
            <a:ext cx="7002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МУЗЕЙ В КОНСТАНТИНОВЕ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FDE6D53-5172-4D08-B613-DC2B358627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37" y="1412776"/>
            <a:ext cx="3319023" cy="4757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7C53AA5-D258-4630-B507-3790AC820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4" r="23862"/>
          <a:stretch/>
        </p:blipFill>
        <p:spPr>
          <a:xfrm>
            <a:off x="115586" y="1052736"/>
            <a:ext cx="3098510" cy="3674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96E1CB-9A2C-4E52-8D2C-DA587A6E5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92405"/>
            <a:ext cx="2180907" cy="30689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082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3E5426-3BE8-4228-8060-2C4AE8A9BC7F}"/>
              </a:ext>
            </a:extLst>
          </p:cNvPr>
          <p:cNvSpPr/>
          <p:nvPr/>
        </p:nvSpPr>
        <p:spPr>
          <a:xfrm>
            <a:off x="1147081" y="620688"/>
            <a:ext cx="7002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МУЗЕЙ В КОНСТАНТИНОВЕ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6E24C68-6096-4274-8AF4-BCC7B26E99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2" b="34494"/>
          <a:stretch/>
        </p:blipFill>
        <p:spPr>
          <a:xfrm>
            <a:off x="899592" y="1556792"/>
            <a:ext cx="2753802" cy="345638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F1F270-BE6B-4901-9032-EC8379292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4300"/>
          <a:stretch/>
        </p:blipFill>
        <p:spPr>
          <a:xfrm>
            <a:off x="4189023" y="1196752"/>
            <a:ext cx="4086958" cy="485848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0745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476672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Домашнее задание: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43BDA3-6259-439F-A639-F1B201B7A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Рассказ на тему: «О чем мне рассказала изба прадедушки (старый чугунок, ухват и т.д.»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44314"/>
            <a:ext cx="5415391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3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Мать с ухватами не сладится,</a:t>
            </a:r>
            <a:br>
              <a:rPr lang="ru-R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3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Нагибается низко,</a:t>
            </a:r>
            <a:br>
              <a:rPr lang="ru-RU" sz="43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43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Старый кот к махотке крадется</a:t>
            </a:r>
            <a:br>
              <a:rPr lang="ru-RU" sz="43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43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На парное молоко.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9FFF159-9259-468B-A94C-59D4F1E18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454410" cy="354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1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69C1815-D5F5-4D1B-B61B-AA11562938C5}"/>
              </a:ext>
            </a:extLst>
          </p:cNvPr>
          <p:cNvSpPr txBox="1">
            <a:spLocks/>
          </p:cNvSpPr>
          <p:nvPr/>
        </p:nvSpPr>
        <p:spPr>
          <a:xfrm>
            <a:off x="395536" y="1844824"/>
            <a:ext cx="820891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История в слове: наименования предметов быта в стихотворении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С. А. Есенина «В хате».</a:t>
            </a:r>
          </a:p>
        </p:txBody>
      </p:sp>
    </p:spTree>
    <p:extLst>
      <p:ext uri="{BB962C8B-B14F-4D97-AF65-F5344CB8AC3E}">
        <p14:creationId xmlns:p14="http://schemas.microsoft.com/office/powerpoint/2010/main" val="78418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3E1366F-1B1C-4BFC-BBD0-0EC863CC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Соберите пословицы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05AD97E-4ED1-49FA-B310-581020877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874990"/>
            <a:ext cx="4038600" cy="4525963"/>
          </a:xfrm>
        </p:spPr>
        <p:txBody>
          <a:bodyPr>
            <a:normAutofit/>
          </a:bodyPr>
          <a:lstStyle/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sz="4000" b="1" dirty="0">
                <a:solidFill>
                  <a:schemeClr val="tx2"/>
                </a:solidFill>
              </a:rPr>
              <a:t>Не красна изба углами, </a:t>
            </a:r>
            <a:br>
              <a:rPr lang="ru-RU" dirty="0"/>
            </a:br>
            <a:endParaRPr lang="ru-RU" dirty="0"/>
          </a:p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Дом вести –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A90454A-97BF-49F4-ABE4-820FFD3DC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980728"/>
            <a:ext cx="4038600" cy="4525963"/>
          </a:xfrm>
        </p:spPr>
        <p:txBody>
          <a:bodyPr>
            <a:normAutofit/>
          </a:bodyPr>
          <a:lstStyle/>
          <a:p>
            <a:pPr fontAlgn="base"/>
            <a:endParaRPr lang="ru-RU" dirty="0"/>
          </a:p>
          <a:p>
            <a:pPr fontAlgn="base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не лапти плести.</a:t>
            </a:r>
          </a:p>
          <a:p>
            <a:pPr marL="0" lvl="0" indent="0" fontAlgn="base">
              <a:buNone/>
            </a:pPr>
            <a:endParaRPr lang="ru-RU" dirty="0">
              <a:solidFill>
                <a:prstClr val="black"/>
              </a:solidFill>
            </a:endParaRPr>
          </a:p>
          <a:p>
            <a:pPr lvl="0" fontAlgn="base"/>
            <a:endParaRPr lang="ru-RU" sz="4000" dirty="0">
              <a:solidFill>
                <a:prstClr val="black"/>
              </a:solidFill>
            </a:endParaRPr>
          </a:p>
          <a:p>
            <a:pPr lvl="0" fontAlgn="base"/>
            <a:r>
              <a:rPr lang="ru-RU" sz="4000" b="1" dirty="0">
                <a:solidFill>
                  <a:schemeClr val="accent2"/>
                </a:solidFill>
              </a:rPr>
              <a:t>красна пирогами.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86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3E1366F-1B1C-4BFC-BBD0-0EC863CC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Проверим себя: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E244578-9FD1-4271-B0C8-D859B66FA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5626968" cy="707887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1F497D"/>
                </a:solidFill>
              </a:rPr>
              <a:t>Не красна изба углами,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2F9F9-C827-49DF-AEA0-A84997E41479}"/>
              </a:ext>
            </a:extLst>
          </p:cNvPr>
          <p:cNvSpPr txBox="1"/>
          <p:nvPr/>
        </p:nvSpPr>
        <p:spPr>
          <a:xfrm>
            <a:off x="3951208" y="2264679"/>
            <a:ext cx="4892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 а  </a:t>
            </a:r>
            <a:r>
              <a:rPr lang="ru-RU" sz="4000" b="1" dirty="0">
                <a:solidFill>
                  <a:srgbClr val="1F497D"/>
                </a:solidFill>
              </a:rPr>
              <a:t>красна</a:t>
            </a:r>
            <a:r>
              <a:rPr lang="ru-RU" dirty="0"/>
              <a:t> </a:t>
            </a:r>
            <a:r>
              <a:rPr lang="ru-RU" sz="4000" b="1" dirty="0">
                <a:solidFill>
                  <a:srgbClr val="1F497D"/>
                </a:solidFill>
              </a:rPr>
              <a:t>пирогами.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838EA0-B1D4-42D6-92D6-0A82BBDDD82F}"/>
              </a:ext>
            </a:extLst>
          </p:cNvPr>
          <p:cNvSpPr/>
          <p:nvPr/>
        </p:nvSpPr>
        <p:spPr>
          <a:xfrm>
            <a:off x="710848" y="3531493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Дом вести –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BB9DAA-26C3-495C-BCBE-B1DE4257119A}"/>
              </a:ext>
            </a:extLst>
          </p:cNvPr>
          <p:cNvSpPr/>
          <p:nvPr/>
        </p:nvSpPr>
        <p:spPr>
          <a:xfrm>
            <a:off x="3915702" y="3531493"/>
            <a:ext cx="3922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не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лапти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плести.</a:t>
            </a:r>
          </a:p>
        </p:txBody>
      </p:sp>
    </p:spTree>
    <p:extLst>
      <p:ext uri="{BB962C8B-B14F-4D97-AF65-F5344CB8AC3E}">
        <p14:creationId xmlns:p14="http://schemas.microsoft.com/office/powerpoint/2010/main" val="15911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380547-DEDC-4DE7-919E-6A00A2CEC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904845"/>
            <a:ext cx="3404616" cy="13716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581555"/>
            <a:ext cx="4658326" cy="4569371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</a:rPr>
              <a:t>Драчены</a:t>
            </a:r>
            <a:r>
              <a:rPr lang="ru-RU" sz="2600" dirty="0"/>
              <a:t> – запеченные лепешки на молоке и яйцах из пшеничной каши или картошки.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Дежка</a:t>
            </a:r>
            <a:r>
              <a:rPr lang="ru-RU" sz="2600" dirty="0"/>
              <a:t> – деревянная кадушка для кваса, теста.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Печурка</a:t>
            </a:r>
            <a:r>
              <a:rPr lang="ru-RU" sz="2600" dirty="0"/>
              <a:t> – углубление в боковой стене русской печи.</a:t>
            </a:r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4B740D-5400-49A1-9A16-234ACEC49A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0009"/>
            <a:ext cx="2778584" cy="185238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3750EC-374D-4192-A56A-26C6246B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77" y="2687073"/>
            <a:ext cx="1893590" cy="189359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6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581555"/>
            <a:ext cx="4658326" cy="4569371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Заслонка</a:t>
            </a:r>
            <a:r>
              <a:rPr lang="ru-RU" sz="2600" dirty="0"/>
              <a:t> – железный лист с ручкой, закрывающий выходное отверстие русской печи.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</a:rPr>
              <a:t>Попелица</a:t>
            </a:r>
            <a:r>
              <a:rPr lang="ru-RU" sz="2600" dirty="0"/>
              <a:t> – зола.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Паз</a:t>
            </a:r>
            <a:r>
              <a:rPr lang="ru-RU" sz="2600" dirty="0"/>
              <a:t> – узкая длинная щель между неплотно пригнанными кирпичами.</a:t>
            </a:r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4FA2B9-2F49-4126-A1C8-F18BD963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52" y="1412776"/>
            <a:ext cx="3813812" cy="3555388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4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7944" y="548680"/>
            <a:ext cx="4608512" cy="536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Ухват</a:t>
            </a:r>
            <a:r>
              <a:rPr lang="ru-RU" sz="2600" dirty="0"/>
              <a:t> – приспособление на длинной деревянной ручке, служащее для того, чтобы поставить посуду в печь или достать ее оттуда.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5E7156-3D3B-430E-A2B9-4D19873F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262" y="517366"/>
            <a:ext cx="2513594" cy="251359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F3FCFD-4792-4B0E-A54A-603D5C498A37}"/>
              </a:ext>
            </a:extLst>
          </p:cNvPr>
          <p:cNvSpPr/>
          <p:nvPr/>
        </p:nvSpPr>
        <p:spPr>
          <a:xfrm>
            <a:off x="762262" y="3799667"/>
            <a:ext cx="3305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Махотка</a:t>
            </a:r>
            <a:r>
              <a:rPr lang="ru-RU" sz="2800" dirty="0"/>
              <a:t> </a:t>
            </a:r>
            <a:r>
              <a:rPr lang="ru-RU" dirty="0"/>
              <a:t>–</a:t>
            </a:r>
            <a:r>
              <a:rPr lang="ru-RU" sz="2800" dirty="0"/>
              <a:t> горшок для молока или кваса.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F94DDA7-CDF6-4C1F-9006-E8B8853A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1742" y="2921680"/>
            <a:ext cx="3469063" cy="266756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581555"/>
            <a:ext cx="4658326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Оглобли </a:t>
            </a:r>
            <a:r>
              <a:rPr lang="ru-RU" sz="2600" dirty="0"/>
              <a:t>– две жерди, служащие для запряжки лошадей.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Соха</a:t>
            </a:r>
            <a:r>
              <a:rPr lang="ru-RU" sz="2600" dirty="0"/>
              <a:t> – пахотное орудие, в которое запрягали лошадь.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Обедня</a:t>
            </a:r>
            <a:r>
              <a:rPr lang="ru-RU" sz="2600" dirty="0"/>
              <a:t> – богослужение, которое совершается утром в православной церкви.</a:t>
            </a:r>
            <a:endParaRPr lang="ru-RU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2DBC219-3426-47C5-ACDB-C9E0F4B1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2988783" cy="208823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CB542E0-3830-43BC-ADC3-0F957E2B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60" y="3202049"/>
            <a:ext cx="2974587" cy="1829371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86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243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Соберите пословицы</vt:lpstr>
      <vt:lpstr>Проверим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53</cp:revision>
  <dcterms:created xsi:type="dcterms:W3CDTF">2013-08-20T23:50:31Z</dcterms:created>
  <dcterms:modified xsi:type="dcterms:W3CDTF">2023-09-13T17:47:33Z</dcterms:modified>
</cp:coreProperties>
</file>