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782" y="207818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чреждение Самарской области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(ГБПОУ СО  «ТПК»)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«Инкассация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денежных средств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банке»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МДК 01.01 Организация безналичных расчетов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638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Группа Бд-21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Чувашова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Светлана Юрьевна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Производственная ситуация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Закончив выезд, инкассаторы вернулись в банк ПАО «Ваш бизнес». Они передают инкассаторские сумки с денежной наличностью, порожние инкассаторские сумки и документы по инкассации.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обработке сумки № 277 кассиром кассы пересчета была выявлена сомнительная купюра номиналом 5000 руб. серия АВ номер 1834556, 2011 года выпуска. Сомнительный признак – качество бумаги.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в сумке № 39 обнаружена недостача одной банкноты номиналом 1000 руб.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кассовом подразделении присутствуют: 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Заведующая кассой Голикова Мария Ивановна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Заведующая хранилищем Иволгина Валерия Валерьевна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Контролер Федорова Анна Михайловна.</a:t>
            </a:r>
          </a:p>
        </p:txBody>
      </p:sp>
      <p:pic>
        <p:nvPicPr>
          <p:cNvPr id="6" name="Рисунок 5" descr="Question-mark-scratch-head-779x1024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5400" y="3581400"/>
            <a:ext cx="3599185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Вопросы рефлексии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09600"/>
            <a:ext cx="2438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Было интересно узнать, что…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590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научился хорошо…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029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590800"/>
            <a:ext cx="2438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53000"/>
            <a:ext cx="2438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533400"/>
            <a:ext cx="2286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05200" y="2590800"/>
            <a:ext cx="2362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05200" y="5029200"/>
            <a:ext cx="2277414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05200" y="533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2590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 самостоятельно смог…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5029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Было трудно, но…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533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меня остались вопрос…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400800" y="533400"/>
            <a:ext cx="2277414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5" idx="2"/>
            <a:endCxn id="10" idx="0"/>
          </p:cNvCxnSpPr>
          <p:nvPr/>
        </p:nvCxnSpPr>
        <p:spPr>
          <a:xfrm rot="5400000">
            <a:off x="647700" y="20193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2"/>
            <a:endCxn id="11" idx="0"/>
          </p:cNvCxnSpPr>
          <p:nvPr/>
        </p:nvCxnSpPr>
        <p:spPr>
          <a:xfrm rot="5400000">
            <a:off x="495300" y="42291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3"/>
            <a:endCxn id="19" idx="1"/>
          </p:cNvCxnSpPr>
          <p:nvPr/>
        </p:nvCxnSpPr>
        <p:spPr>
          <a:xfrm>
            <a:off x="2438400" y="5410200"/>
            <a:ext cx="1066800" cy="34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0"/>
          </p:cNvCxnSpPr>
          <p:nvPr/>
        </p:nvCxnSpPr>
        <p:spPr>
          <a:xfrm rot="5400000" flipH="1" flipV="1">
            <a:off x="3771900" y="42291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8" idx="0"/>
            <a:endCxn id="17" idx="2"/>
          </p:cNvCxnSpPr>
          <p:nvPr/>
        </p:nvCxnSpPr>
        <p:spPr>
          <a:xfrm rot="5400000" flipH="1" flipV="1">
            <a:off x="4015949" y="1958549"/>
            <a:ext cx="1226403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7" idx="3"/>
            <a:endCxn id="20" idx="1"/>
          </p:cNvCxnSpPr>
          <p:nvPr/>
        </p:nvCxnSpPr>
        <p:spPr>
          <a:xfrm>
            <a:off x="5791200" y="948899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622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Спасибо всем за работу!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Целевая установка</a:t>
            </a:r>
          </a:p>
          <a:p>
            <a:pPr algn="ctr"/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Цели учебного занятия: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Обеспечить обобщение изученного материала по теме «Порядок приема и выдачи наличных денежных средств в банке»;</a:t>
            </a:r>
          </a:p>
          <a:p>
            <a:pPr marL="342900" indent="-3429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Способствовать развитию навыков и умений обучающихся по проведению инкассации денежных средств, порядку сдачи инкассируемой денежной выручки и обработке денежной наличности;</a:t>
            </a:r>
          </a:p>
          <a:p>
            <a:pPr marL="342900" indent="-3429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Способствовать воспитанию чувства ответственности за порученное дело, исполнительность, аккуратность, добросовестность.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763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Обучающие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Актуализировать знания по приему и выдаче денежных средств в кредитной организации;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Обеспечить овладение обучающимися алгоритма решения профессиональных задач по инкассации денежных средств в банке;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Способствовать отработке навыков оформления документов по инкассации с применением средств ИКТ и организации документооборота </a:t>
            </a:r>
          </a:p>
          <a:p>
            <a:pPr marL="342900" indent="-342900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Развивающие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Создать условия для развития профессиональных навыков при выполнении производственных задач, поиска и выделения необходимой информации, умения строить речевые высказывания;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Создать условия для развития межличностного общения, взаимодействия;</a:t>
            </a:r>
          </a:p>
          <a:p>
            <a:pPr marL="342900" indent="-342900"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Создать условия для развития способности к самоанализу и рефлексии собственной деятельности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Воспитательные Создать условия для воспитания ответственности за принимаемое решение в стандартных и нестандартных ситуациях и нести за них ответственность; 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Стремиться воспитывать чувство гордости за выбранную профессию, бизнес – культуру в общении с клиентами банка и сотрудниками;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воспитанию чувства коллективизма, субординации, такта.</a:t>
            </a:r>
          </a:p>
          <a:p>
            <a:pPr marL="342900" indent="-342900"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Интеллектуальная разминка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57200"/>
          <a:ext cx="9144000" cy="6400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5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Вопрос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Ситуация. У нас круглосуточный магазин в прохладном месте. И бывает,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что нам норовят подсунуть фальшивые деньги.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Вопрос. Какие инструкции дать продавцам на случай, если они засомневались в подлинности банкноты? Надо им изымать подделку и передавать ее в полицию?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Индивидуальных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предпринимателей или компаний, не являющихся кредитными организациями, нет ни обязанности, ни полномочий изымать поддельные купюры у покупателя.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Если денежная купюра вызывает сомнение - ее лучше не принимать.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9928"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2. Дополните фразу: помещение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кассы должно быть…, а двери в кассу во время выполнения операций - …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2. … изолировано, …-закрыты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с внутренней стороны на ключ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0382"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3. С работником, претендующи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м на должность кассира банка, кроме трудового договора, заключается договор…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3. О полной материальной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ответственности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9321"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4. Как называется основной законодательный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документ по проведению кассовых операций?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4. Положение о ведении кассовых операций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и правилах хранения, перевозки и инкассации банкнот и монет Банка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228600"/>
          <a:ext cx="8839200" cy="29844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6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8308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5. Кассовый работник производит пересчет денежной наличности, полученной от клиента.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Клиент наблюдает за его действиями.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5. Нарушений в действиях кассового работника нет.</a:t>
                      </a:r>
                    </a:p>
                    <a:p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320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Какую кассовую операцию не выполняет вечерняя касса банка?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6. Выдачу денежных средств клиентам.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320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7. С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какой целью проводится ревизия кассы банка?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7. Фактическая проверка денежной наличности и ценностей банка.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Деловая игра «Инкассация денежных средств в банке»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Участники игры: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Старший бригады инкассаторов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Инкассатор (2 человека)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Контролер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Заведующий кассой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Заведующий хранилищем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Кассиры банка (4 человека)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Старший кассир ООО «Сфера»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Кассиры предприятия ООО «Сфера» (2 человека)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Кассиры предприятия ОАО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СпецАвтоТранс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(2 человека)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Клиенты банка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Производственная ситуация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Производственное предприятия ООО «Сфера» заключила договор № 154 от 04.07.2000 года с ПАО «Ваш бизнес» на расчетно-кассовое обслуживание, в том числе инкассацию денежных средств инкассаторами банка. В соответствии с условиями договора инкассация осуществляется ежедневно.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предприятием закреплены номера сумок: 35,36,37,38,39.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19.02.2018 года инкассаторы банка в соответствии с маршрутным листом пребывают на предприятие для проведения инкассации.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кассир Петрова Ольга Павловна предприятия ООО «Сфера» встречает инкассаторов и говорит о том, что кассиры Фомичева Алла Александровна и Ивашкина Любовь Петровна не успели подготовить денежную наличность для инкассации: 2 инкассаторские сумки из 5.</a:t>
            </a:r>
          </a:p>
        </p:txBody>
      </p:sp>
      <p:pic>
        <p:nvPicPr>
          <p:cNvPr id="6" name="Рисунок 5" descr="Question-mark-scratch-head-779x1024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5400" y="3581400"/>
            <a:ext cx="3599185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Производственная ситуация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Автотранспортная компания ОАО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СпецАвтоТранс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заключила договор № 308 от 11.03.1998 с банком ПАО «Ваш бизнес» на расчетно-кассовое обслуживание, в том числе инкассацию денежных средств инкассаторами банка. В соответствии с условиями договора инкассация осуществляется ежедневно.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автотранспортной компанией закреплены номера сумок: 141, 142, 143, 144Ю 145, 146, 147.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19.02.2018 года инкассаторы банка в соответствии с временем, указанным в маршрутном листе пребывают в кассовое подразделение автотранспортного предприятия для проведения инкассации.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кассир Маркина Софья Владимировна автотранспортной компании ОАО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СпецАвтоТранс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встречает инкассаторов.</a:t>
            </a:r>
          </a:p>
        </p:txBody>
      </p:sp>
      <p:pic>
        <p:nvPicPr>
          <p:cNvPr id="6" name="Рисунок 5" descr="Question-mark-scratch-head-779x1024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5400" y="3581400"/>
            <a:ext cx="3599185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Производственная ситуация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Финансовая компания ОАО «Вектор» заключила договор № 125 от 20.06.2001 года с банком ПАО «Ваш бизнес» на расчетно-кассовое обслуживание, в том числе инкассацию денежных средств инкассаторами банка. В соответствии с условиями договора инкассация осуществляется раз в три дня.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финансовой компанией закреплены номера сумок: 277, 278, 279.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19.02.2018 года инкассаторы банка в соответствии с временем, указанным в маршрутном листе пребывают в кассовое подразделение финансовой компании для проведения инкассации.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кассир Аверьянова Елизавета Ивановна финансовой компании ОАО «Вектор» встречает инкассаторов. Она сообщает инкассаторам банка, что они отказываются от инкассации, т.к. не набралась денежная наличность для инкассации.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Question-mark-scratch-head-779x1024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81600" y="3810000"/>
            <a:ext cx="3599185" cy="304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988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26</cp:revision>
  <dcterms:modified xsi:type="dcterms:W3CDTF">2021-11-08T16:39:51Z</dcterms:modified>
</cp:coreProperties>
</file>