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71" r:id="rId4"/>
    <p:sldId id="261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ег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2" d="100"/>
          <a:sy n="62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86;&#1089;&#1084;&#1080;&#1095;&#1077;&#1089;&#1082;&#1072;&#1103;_&#1084;&#1091;&#1079;&#1099;&#1082;&#1072;_-___&#1055;&#1086;&#1083;&#1077;&#1090;_&#1082;_&#1076;&#1072;&#1083;&#1077;&#1082;&#1080;&#1084;_&#1079;&#1074;&#1077;&#1079;&#1076;&#1072;&#1084;__&#1085;&#1072;&#1076;&#1077;&#1078;&#1076;&#1072;_&#1095;&#1077;&#1083;&#1086;&#1074;&#1077;&#1095;&#1077;&#1089;&#1090;&#1074;&#1072;_&#1085;&#1072;_&#1086;&#1073;&#1088;&#1077;&#1090;&#1077;&#1085;&#1080;&#1077;_&#1087;&#1086;&#1090;&#1077;&#1088;&#1103;&#1085;&#1085;&#1086;&#1075;&#1086;_&#1088;&#1072;&#1103;.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992888" cy="33279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автономное</a:t>
            </a: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«Детский сад </a:t>
            </a:r>
            <a:r>
              <a:rPr lang="ru-RU" sz="1400" b="1" dirty="0" smtClean="0">
                <a:effectLst/>
                <a:latin typeface="Times New Roman" pitchFamily="18" charset="0"/>
                <a:cs typeface="Times New Roman" pitchFamily="18" charset="0"/>
              </a:rPr>
              <a:t>№81» </a:t>
            </a:r>
            <a:endParaRPr lang="ru-RU" sz="1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723584" cy="583264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8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400" b="1" dirty="0" smtClean="0">
                <a:latin typeface="Times New Roman" pitchFamily="18" charset="0"/>
                <a:cs typeface="Times New Roman" pitchFamily="18" charset="0"/>
              </a:rPr>
              <a:t>Космос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Павлецова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Марионилла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Анатольевна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Березники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/>
          </a:p>
          <a:p>
            <a:endParaRPr lang="ru-RU" dirty="0"/>
          </a:p>
        </p:txBody>
      </p:sp>
      <p:pic>
        <p:nvPicPr>
          <p:cNvPr id="4" name="Космическая_музыка_-___Полет_к_далеким_звездам__надежда_человечества_на_обретение_потерянного_ра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юпи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59390" cy="624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ату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8672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уран (2).jpg"/>
          <p:cNvPicPr>
            <a:picLocks noChangeAspect="1" noChangeArrowheads="1"/>
          </p:cNvPicPr>
          <p:nvPr/>
        </p:nvPicPr>
        <p:blipFill>
          <a:blip r:embed="rId2" cstate="print"/>
          <a:srcRect l="28007" r="10139" b="24311"/>
          <a:stretch>
            <a:fillRect/>
          </a:stretch>
        </p:blipFill>
        <p:spPr bwMode="auto">
          <a:xfrm>
            <a:off x="611560" y="188641"/>
            <a:ext cx="8169683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епт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04" y="260647"/>
            <a:ext cx="8550076" cy="640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лу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9786"/>
            <a:ext cx="8136904" cy="6397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у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04" y="260648"/>
            <a:ext cx="845919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солнечная сист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0147"/>
            <a:ext cx="8496944" cy="637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9305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D:\космическая панор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35292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ркое созвезд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6508"/>
            <a:ext cx="8568952" cy="641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30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657"/>
            <a:ext cx="8496944" cy="626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920880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лнечная сист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13645" cy="646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еркурий (2).jpg"/>
          <p:cNvPicPr>
            <a:picLocks noChangeAspect="1" noChangeArrowheads="1"/>
          </p:cNvPicPr>
          <p:nvPr/>
        </p:nvPicPr>
        <p:blipFill>
          <a:blip r:embed="rId2" cstate="print"/>
          <a:srcRect b="5836"/>
          <a:stretch>
            <a:fillRect/>
          </a:stretch>
        </p:blipFill>
        <p:spPr bwMode="auto">
          <a:xfrm>
            <a:off x="467544" y="188640"/>
            <a:ext cx="8208912" cy="643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ен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94" y="260648"/>
            <a:ext cx="8477278" cy="635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artinki24_space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6508"/>
            <a:ext cx="8496944" cy="636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р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0449"/>
            <a:ext cx="8424936" cy="6311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</TotalTime>
  <Words>25</Words>
  <Application>Microsoft Office PowerPoint</Application>
  <PresentationFormat>Экран (4:3)</PresentationFormat>
  <Paragraphs>15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Муниципальное автономное дошкольное образовательное учреждение «Детский сад №81»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детский сад 81</cp:lastModifiedBy>
  <cp:revision>26</cp:revision>
  <dcterms:created xsi:type="dcterms:W3CDTF">2013-04-23T12:20:22Z</dcterms:created>
  <dcterms:modified xsi:type="dcterms:W3CDTF">2022-11-15T08:53:23Z</dcterms:modified>
</cp:coreProperties>
</file>