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BCA0-F67C-41CD-84CF-C5F386D648F2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8B4E-7993-47AA-A847-DC0C19CFB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59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BCA0-F67C-41CD-84CF-C5F386D648F2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8B4E-7993-47AA-A847-DC0C19CFB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55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BCA0-F67C-41CD-84CF-C5F386D648F2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8B4E-7993-47AA-A847-DC0C19CFB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7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BCA0-F67C-41CD-84CF-C5F386D648F2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8B4E-7993-47AA-A847-DC0C19CFB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60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BCA0-F67C-41CD-84CF-C5F386D648F2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8B4E-7993-47AA-A847-DC0C19CFB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4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BCA0-F67C-41CD-84CF-C5F386D648F2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8B4E-7993-47AA-A847-DC0C19CFB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63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BCA0-F67C-41CD-84CF-C5F386D648F2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8B4E-7993-47AA-A847-DC0C19CFB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13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BCA0-F67C-41CD-84CF-C5F386D648F2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8B4E-7993-47AA-A847-DC0C19CFB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5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BCA0-F67C-41CD-84CF-C5F386D648F2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8B4E-7993-47AA-A847-DC0C19CFB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82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BCA0-F67C-41CD-84CF-C5F386D648F2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8B4E-7993-47AA-A847-DC0C19CFB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5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BCA0-F67C-41CD-84CF-C5F386D648F2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8B4E-7993-47AA-A847-DC0C19CFB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16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9BCA0-F67C-41CD-84CF-C5F386D648F2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C8B4E-7993-47AA-A847-DC0C19CFB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22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8184" y="822035"/>
            <a:ext cx="9144000" cy="321425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6"/>
                </a:solidFill>
              </a:rPr>
              <a:t>Как с пользой </a:t>
            </a:r>
            <a:br>
              <a:rPr lang="ru-RU" sz="7200" b="1" dirty="0" smtClean="0">
                <a:solidFill>
                  <a:schemeClr val="accent6"/>
                </a:solidFill>
              </a:rPr>
            </a:br>
            <a:r>
              <a:rPr lang="ru-RU" sz="7200" b="1" dirty="0" smtClean="0">
                <a:solidFill>
                  <a:schemeClr val="accent6"/>
                </a:solidFill>
              </a:rPr>
              <a:t>провести каникулы</a:t>
            </a:r>
            <a:endParaRPr lang="ru-RU" sz="7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КидБург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221" y="2189018"/>
            <a:ext cx="5945574" cy="44591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5" y="1440874"/>
            <a:ext cx="5404160" cy="405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8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3128"/>
            <a:ext cx="10515600" cy="1430880"/>
          </a:xfrm>
        </p:spPr>
        <p:txBody>
          <a:bodyPr/>
          <a:lstStyle/>
          <a:p>
            <a:pPr algn="ctr"/>
            <a:r>
              <a:rPr lang="ru-RU" b="1" dirty="0" smtClean="0"/>
              <a:t>«Рыцарский зал» и «Египетский зал»</a:t>
            </a:r>
            <a:br>
              <a:rPr lang="ru-RU" b="1" dirty="0" smtClean="0"/>
            </a:br>
            <a:r>
              <a:rPr lang="ru-RU" b="1" dirty="0" smtClean="0"/>
              <a:t>Музей «Эрмитаж»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87" y="4137891"/>
            <a:ext cx="4866132" cy="25702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804" y="1383976"/>
            <a:ext cx="4838530" cy="26330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6" y="1383976"/>
            <a:ext cx="4534453" cy="334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8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8004" y="0"/>
            <a:ext cx="10515600" cy="998980"/>
          </a:xfrm>
        </p:spPr>
        <p:txBody>
          <a:bodyPr/>
          <a:lstStyle/>
          <a:p>
            <a:pPr algn="ctr"/>
            <a:r>
              <a:rPr lang="ru-RU" b="1" dirty="0" smtClean="0"/>
              <a:t>Павловск</a:t>
            </a:r>
            <a:r>
              <a:rPr lang="ru-RU" b="1" dirty="0" smtClean="0"/>
              <a:t>, Пушкин</a:t>
            </a:r>
            <a:r>
              <a:rPr lang="ru-RU" b="1" dirty="0" smtClean="0"/>
              <a:t>, Гатчина, Петродворец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49" y="803564"/>
            <a:ext cx="6711506" cy="28816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6" y="803564"/>
            <a:ext cx="4856207" cy="2881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49" y="3811900"/>
            <a:ext cx="6711506" cy="2893700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6" y="3811900"/>
            <a:ext cx="4856207" cy="28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5282"/>
            <a:ext cx="10515600" cy="879059"/>
          </a:xfrm>
        </p:spPr>
        <p:txBody>
          <a:bodyPr/>
          <a:lstStyle/>
          <a:p>
            <a:pPr algn="ctr"/>
            <a:r>
              <a:rPr lang="ru-RU" b="1" dirty="0" smtClean="0"/>
              <a:t>Русский музей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6" y="926538"/>
            <a:ext cx="5609501" cy="37113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375" y="2918692"/>
            <a:ext cx="6165260" cy="38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8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5264"/>
            <a:ext cx="10515600" cy="983990"/>
          </a:xfrm>
        </p:spPr>
        <p:txBody>
          <a:bodyPr/>
          <a:lstStyle/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Тюз</a:t>
            </a:r>
            <a:r>
              <a:rPr lang="ru-RU" b="1" dirty="0" smtClean="0"/>
              <a:t>» и «Театр кукол (БТК)»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4" y="917739"/>
            <a:ext cx="5625248" cy="42028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443" y="2697018"/>
            <a:ext cx="6137382" cy="409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7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6256"/>
            <a:ext cx="10515600" cy="785090"/>
          </a:xfrm>
        </p:spPr>
        <p:txBody>
          <a:bodyPr/>
          <a:lstStyle/>
          <a:p>
            <a:pPr algn="ctr"/>
            <a:r>
              <a:rPr lang="ru-RU" b="1" dirty="0" smtClean="0"/>
              <a:t>Музей хлеба, музей кукол, музей воды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1" y="951346"/>
            <a:ext cx="4684823" cy="30911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250" y="903115"/>
            <a:ext cx="4899029" cy="318763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403" y="3762545"/>
            <a:ext cx="4476739" cy="2976555"/>
          </a:xfrm>
        </p:spPr>
      </p:pic>
    </p:spTree>
    <p:extLst>
      <p:ext uri="{BB962C8B-B14F-4D97-AF65-F5344CB8AC3E}">
        <p14:creationId xmlns:p14="http://schemas.microsoft.com/office/powerpoint/2010/main" val="15376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8546"/>
            <a:ext cx="10515600" cy="738910"/>
          </a:xfrm>
        </p:spPr>
        <p:txBody>
          <a:bodyPr/>
          <a:lstStyle/>
          <a:p>
            <a:pPr algn="ctr"/>
            <a:r>
              <a:rPr lang="ru-RU" b="1" dirty="0" smtClean="0"/>
              <a:t>«</a:t>
            </a:r>
            <a:r>
              <a:rPr lang="ru-RU" b="1" smtClean="0"/>
              <a:t>Дом вверх </a:t>
            </a:r>
            <a:r>
              <a:rPr lang="ru-RU" b="1" dirty="0" smtClean="0"/>
              <a:t>дном» и «Дом Великана»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723429"/>
            <a:ext cx="5828145" cy="39267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3" y="877456"/>
            <a:ext cx="5858164" cy="389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50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Как с пользой  провести каникулы</vt:lpstr>
      <vt:lpstr>КидБург</vt:lpstr>
      <vt:lpstr>«Рыцарский зал» и «Египетский зал» Музей «Эрмитаж»</vt:lpstr>
      <vt:lpstr>Павловск, Пушкин, Гатчина, Петродворец</vt:lpstr>
      <vt:lpstr>Русский музей</vt:lpstr>
      <vt:lpstr>«Тюз» и «Театр кукол (БТК)»</vt:lpstr>
      <vt:lpstr>Музей хлеба, музей кукол, музей воды</vt:lpstr>
      <vt:lpstr>«Дом вверх дном» и «Дом Великана»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 пользой провести каникулы</dc:title>
  <dc:creator>Наталия Соколова</dc:creator>
  <cp:lastModifiedBy>Пользователь</cp:lastModifiedBy>
  <cp:revision>12</cp:revision>
  <dcterms:created xsi:type="dcterms:W3CDTF">2016-05-27T00:16:22Z</dcterms:created>
  <dcterms:modified xsi:type="dcterms:W3CDTF">2023-01-31T15:22:05Z</dcterms:modified>
</cp:coreProperties>
</file>