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7" r:id="rId4"/>
    <p:sldId id="258" r:id="rId5"/>
    <p:sldId id="257" r:id="rId6"/>
    <p:sldId id="259" r:id="rId7"/>
    <p:sldId id="260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71" r:id="rId17"/>
    <p:sldId id="270" r:id="rId18"/>
    <p:sldId id="272" r:id="rId19"/>
    <p:sldId id="273" r:id="rId20"/>
    <p:sldId id="269" r:id="rId21"/>
    <p:sldId id="275" r:id="rId22"/>
    <p:sldId id="274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Красная  книга Пермского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Ткаченко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Ирина Николаевна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579172"/>
            <a:ext cx="8424937" cy="627882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61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Русская выхухоль</a:t>
            </a:r>
            <a:br>
              <a:rPr lang="ru-RU" sz="2400" b="1" dirty="0" smtClean="0"/>
            </a:br>
            <a:r>
              <a:rPr lang="ru-RU" sz="2400" dirty="0" smtClean="0"/>
              <a:t> Обитает выхухоль преимущественно возле водоемов, обустраивая свои норы на побережье. Входит в категорию исчезающих видов Пермского края и России.</a:t>
            </a:r>
            <a:endParaRPr lang="ru-RU" sz="2400" dirty="0"/>
          </a:p>
        </p:txBody>
      </p:sp>
      <p:pic>
        <p:nvPicPr>
          <p:cNvPr id="4" name="Содержимое 3" descr="scale_120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04864"/>
            <a:ext cx="6466795" cy="42788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611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/>
              <a:t>Краснозобая</a:t>
            </a:r>
            <a:r>
              <a:rPr lang="ru-RU" sz="2800" dirty="0" smtClean="0"/>
              <a:t> </a:t>
            </a:r>
            <a:r>
              <a:rPr lang="ru-RU" sz="2800" b="1" dirty="0" smtClean="0"/>
              <a:t>гагара</a:t>
            </a:r>
            <a:r>
              <a:rPr lang="ru-RU" sz="2800" dirty="0" smtClean="0"/>
              <a:t> занесена в Красные Книги Амурской области, Вологодской области, Ленинградской области, </a:t>
            </a:r>
            <a:r>
              <a:rPr lang="ru-RU" sz="2800" b="1" dirty="0" smtClean="0"/>
              <a:t>Пермского края</a:t>
            </a:r>
            <a:r>
              <a:rPr lang="ru-RU" sz="2800" dirty="0" smtClean="0"/>
              <a:t>, Республики Бурятия и Республики Карелия.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011-01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5753709" cy="43651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52927" cy="61691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lide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673631" cy="649675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6745"/>
            <a:ext cx="8415007" cy="631125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96944" cy="63727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57085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Черный аист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Также входит в категорию самых редких, вымирающих птиц Пермского региона. Птица может отличаться большим размером – до 1 м в длину, а размах ее крыльев — 2 м.</a:t>
            </a:r>
            <a:endParaRPr lang="ru-RU" sz="1800" dirty="0"/>
          </a:p>
        </p:txBody>
      </p:sp>
      <p:pic>
        <p:nvPicPr>
          <p:cNvPr id="4" name="Содержимое 3" descr="34943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47029"/>
            <a:ext cx="5904656" cy="39342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Среднерусская белая куропатка</a:t>
            </a:r>
            <a:br>
              <a:rPr lang="ru-RU" sz="1800" b="1" dirty="0" smtClean="0"/>
            </a:br>
            <a:r>
              <a:rPr lang="ru-RU" sz="1800" dirty="0" smtClean="0"/>
              <a:t>У среднерусской куропатки белое оперение, черный хвост зимой, а летом он приобретают серо-охристый окрас. Гнездятся птицы в сосновых лесах, тундрах и болотах, предпочитая деревья.</a:t>
            </a:r>
            <a:endParaRPr lang="ru-RU" sz="1800" dirty="0"/>
          </a:p>
        </p:txBody>
      </p:sp>
      <p:pic>
        <p:nvPicPr>
          <p:cNvPr id="4" name="Содержимое 3" descr="940UcJVcnO5vlrB6sF0OHQKLlqNJzImqEgmrtMeR0dk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7771969" cy="43668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Дербник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>Необычная птица чуть меньше по размеру, чем голубь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merlin-off-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204864"/>
            <a:ext cx="5778446" cy="4298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33850" cy="61653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66682"/>
            <a:ext cx="8388424" cy="629131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Махаон обыкновенный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img_5002_filte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603218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Аполлон</a:t>
            </a:r>
            <a:br>
              <a:rPr lang="ru-RU" sz="2400" b="1" dirty="0" smtClean="0"/>
            </a:br>
            <a:r>
              <a:rPr lang="ru-RU" sz="2400" dirty="0" smtClean="0"/>
              <a:t>В Красной книге Пермского края найдется несколько видов бабочек, некоторых других насекомых и пауков, охраняемых государством</a:t>
            </a:r>
            <a:endParaRPr lang="ru-RU" sz="2400" dirty="0"/>
          </a:p>
        </p:txBody>
      </p:sp>
      <p:pic>
        <p:nvPicPr>
          <p:cNvPr id="4" name="Содержимое 3" descr="Ashy7-dj5FGnH_d6G7h4Ki8-fj_FGD-Бабочка-Апол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6478977" cy="43344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620688"/>
            <a:ext cx="8424936" cy="62373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4631"/>
            <a:ext cx="8352928" cy="616336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748464" cy="65613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93304"/>
            <a:ext cx="8352928" cy="62646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79173"/>
            <a:ext cx="8496944" cy="63727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685" y="579172"/>
            <a:ext cx="8587795" cy="64408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452" y="496607"/>
            <a:ext cx="8679036" cy="650927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75302"/>
            <a:ext cx="8568952" cy="642671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20</Words>
  <Application>Microsoft Office PowerPoint</Application>
  <PresentationFormat>Экран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Красная  книга Пермского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Русская выхухоль  Обитает выхухоль преимущественно возле водоемов, обустраивая свои норы на побережье. Входит в категорию исчезающих видов Пермского края и России.</vt:lpstr>
      <vt:lpstr> Краснозобая гагара занесена в Красные Книги Амурской области, Вологодской области, Ленинградской области, Пермского края, Республики Бурятия и Республики Карелия.</vt:lpstr>
      <vt:lpstr>Слайд 13</vt:lpstr>
      <vt:lpstr>Слайд 14</vt:lpstr>
      <vt:lpstr>Слайд 15</vt:lpstr>
      <vt:lpstr>Слайд 16</vt:lpstr>
      <vt:lpstr>Черный аист Также входит в категорию самых редких, вымирающих птиц Пермского региона. Птица может отличаться большим размером – до 1 м в длину, а размах ее крыльев — 2 м.</vt:lpstr>
      <vt:lpstr>Среднерусская белая куропатка У среднерусской куропатки белое оперение, черный хвост зимой, а летом он приобретают серо-охристый окрас. Гнездятся птицы в сосновых лесах, тундрах и болотах, предпочитая деревья.</vt:lpstr>
      <vt:lpstr>Дербник Необычная птица чуть меньше по размеру, чем голубь.</vt:lpstr>
      <vt:lpstr>Слайд 20</vt:lpstr>
      <vt:lpstr>Махаон обыкновенный </vt:lpstr>
      <vt:lpstr>Аполлон В Красной книге Пермского края найдется несколько видов бабочек, некоторых других насекомых и пауков, охраняемых государством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 книга Пермского края</dc:title>
  <dc:creator>Lil Ro</dc:creator>
  <cp:lastModifiedBy>Lil Ro</cp:lastModifiedBy>
  <cp:revision>14</cp:revision>
  <dcterms:created xsi:type="dcterms:W3CDTF">2022-03-29T03:38:37Z</dcterms:created>
  <dcterms:modified xsi:type="dcterms:W3CDTF">2023-10-30T13:06:23Z</dcterms:modified>
</cp:coreProperties>
</file>