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75" r:id="rId3"/>
    <p:sldId id="277" r:id="rId4"/>
    <p:sldId id="259" r:id="rId5"/>
    <p:sldId id="268" r:id="rId6"/>
    <p:sldId id="269" r:id="rId7"/>
    <p:sldId id="270" r:id="rId8"/>
    <p:sldId id="271" r:id="rId9"/>
    <p:sldId id="280" r:id="rId10"/>
    <p:sldId id="273" r:id="rId11"/>
    <p:sldId id="278" r:id="rId12"/>
    <p:sldId id="276" r:id="rId13"/>
    <p:sldId id="272" r:id="rId14"/>
    <p:sldId id="274" r:id="rId15"/>
    <p:sldId id="279" r:id="rId16"/>
    <p:sldId id="281" r:id="rId17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6182" autoAdjust="0"/>
  </p:normalViewPr>
  <p:slideViewPr>
    <p:cSldViewPr showGuides="1">
      <p:cViewPr varScale="1">
        <p:scale>
          <a:sx n="74" d="100"/>
          <a:sy n="74" d="100"/>
        </p:scale>
        <p:origin x="594" y="7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18-11-27T08:39:42.694" v="26" actId="790"/>
      <pc:docMkLst>
        <pc:docMk/>
      </pc:docMkLst>
      <pc:sldChg chg="modSp modNotes">
        <pc:chgData name="Fake Test User" userId="SID-0" providerId="Test" clId="FakeClientId" dt="2018-11-27T08:39:10.102" v="17" actId="790"/>
        <pc:sldMkLst>
          <pc:docMk/>
          <pc:sldMk cId="173668550" sldId="258"/>
        </pc:sldMkLst>
        <pc:spChg chg="mod">
          <ac:chgData name="Fake Test User" userId="SID-0" providerId="Test" clId="FakeClientId" dt="2018-11-27T08:39:10.102" v="17" actId="790"/>
          <ac:spMkLst>
            <pc:docMk/>
            <pc:sldMk cId="173668550" sldId="258"/>
            <ac:spMk id="2" creationId="{00000000-0000-0000-0000-000000000000}"/>
          </ac:spMkLst>
        </pc:spChg>
        <pc:spChg chg="mod">
          <ac:chgData name="Fake Test User" userId="SID-0" providerId="Test" clId="FakeClientId" dt="2018-11-27T08:39:10.102" v="17" actId="790"/>
          <ac:spMkLst>
            <pc:docMk/>
            <pc:sldMk cId="173668550" sldId="258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8-11-27T08:39:13.946" v="18" actId="790"/>
        <pc:sldMkLst>
          <pc:docMk/>
          <pc:sldMk cId="1153074785" sldId="259"/>
        </pc:sldMkLst>
        <pc:spChg chg="mod">
          <ac:chgData name="Fake Test User" userId="SID-0" providerId="Test" clId="FakeClientId" dt="2018-11-27T08:39:13.946" v="18" actId="790"/>
          <ac:spMkLst>
            <pc:docMk/>
            <pc:sldMk cId="1153074785" sldId="259"/>
            <ac:spMk id="2" creationId="{00000000-0000-0000-0000-000000000000}"/>
          </ac:spMkLst>
        </pc:spChg>
        <pc:spChg chg="mod">
          <ac:chgData name="Fake Test User" userId="SID-0" providerId="Test" clId="FakeClientId" dt="2018-11-27T08:39:13.946" v="18" actId="790"/>
          <ac:spMkLst>
            <pc:docMk/>
            <pc:sldMk cId="1153074785" sldId="259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17.492" v="19" actId="790"/>
        <pc:sldMkLst>
          <pc:docMk/>
          <pc:sldMk cId="840374242" sldId="260"/>
        </pc:sldMkLst>
        <pc:spChg chg="mod">
          <ac:chgData name="Fake Test User" userId="SID-0" providerId="Test" clId="FakeClientId" dt="2018-11-27T08:39:17.492" v="19" actId="790"/>
          <ac:spMkLst>
            <pc:docMk/>
            <pc:sldMk cId="840374242" sldId="260"/>
            <ac:spMk id="2" creationId="{00000000-0000-0000-0000-000000000000}"/>
          </ac:spMkLst>
        </pc:spChg>
        <pc:spChg chg="mod">
          <ac:chgData name="Fake Test User" userId="SID-0" providerId="Test" clId="FakeClientId" dt="2018-11-27T08:39:17.492" v="19" actId="790"/>
          <ac:spMkLst>
            <pc:docMk/>
            <pc:sldMk cId="840374242" sldId="260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20.539" v="20" actId="790"/>
        <pc:sldMkLst>
          <pc:docMk/>
          <pc:sldMk cId="310570406" sldId="261"/>
        </pc:sldMkLst>
        <pc:spChg chg="mod">
          <ac:chgData name="Fake Test User" userId="SID-0" providerId="Test" clId="FakeClientId" dt="2018-11-27T08:39:20.539" v="20" actId="790"/>
          <ac:spMkLst>
            <pc:docMk/>
            <pc:sldMk cId="310570406" sldId="261"/>
            <ac:spMk id="2" creationId="{00000000-0000-0000-0000-000000000000}"/>
          </ac:spMkLst>
        </pc:spChg>
        <pc:spChg chg="mod">
          <ac:chgData name="Fake Test User" userId="SID-0" providerId="Test" clId="FakeClientId" dt="2018-11-27T08:39:20.539" v="20" actId="790"/>
          <ac:spMkLst>
            <pc:docMk/>
            <pc:sldMk cId="310570406" sldId="261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23.805" v="21" actId="790"/>
        <pc:sldMkLst>
          <pc:docMk/>
          <pc:sldMk cId="1917223987" sldId="262"/>
        </pc:sldMkLst>
        <pc:spChg chg="mod">
          <ac:chgData name="Fake Test User" userId="SID-0" providerId="Test" clId="FakeClientId" dt="2018-11-27T08:39:23.805" v="21" actId="790"/>
          <ac:spMkLst>
            <pc:docMk/>
            <pc:sldMk cId="1917223987" sldId="262"/>
            <ac:spMk id="2" creationId="{00000000-0000-0000-0000-000000000000}"/>
          </ac:spMkLst>
        </pc:spChg>
        <pc:spChg chg="mod">
          <ac:chgData name="Fake Test User" userId="SID-0" providerId="Test" clId="FakeClientId" dt="2018-11-27T08:39:23.805" v="21" actId="790"/>
          <ac:spMkLst>
            <pc:docMk/>
            <pc:sldMk cId="1917223987" sldId="262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27.476" v="22" actId="790"/>
        <pc:sldMkLst>
          <pc:docMk/>
          <pc:sldMk cId="3714522614" sldId="263"/>
        </pc:sldMkLst>
        <pc:spChg chg="mod">
          <ac:chgData name="Fake Test User" userId="SID-0" providerId="Test" clId="FakeClientId" dt="2018-11-27T08:39:27.476" v="22" actId="790"/>
          <ac:spMkLst>
            <pc:docMk/>
            <pc:sldMk cId="3714522614" sldId="263"/>
            <ac:spMk id="2" creationId="{00000000-0000-0000-0000-000000000000}"/>
          </ac:spMkLst>
        </pc:spChg>
        <pc:spChg chg="mod">
          <ac:chgData name="Fake Test User" userId="SID-0" providerId="Test" clId="FakeClientId" dt="2018-11-27T08:39:27.476" v="22" actId="790"/>
          <ac:spMkLst>
            <pc:docMk/>
            <pc:sldMk cId="3714522614" sldId="263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31.023" v="23" actId="790"/>
        <pc:sldMkLst>
          <pc:docMk/>
          <pc:sldMk cId="4003618854" sldId="264"/>
        </pc:sldMkLst>
        <pc:spChg chg="mod">
          <ac:chgData name="Fake Test User" userId="SID-0" providerId="Test" clId="FakeClientId" dt="2018-11-27T08:39:31.023" v="23" actId="790"/>
          <ac:spMkLst>
            <pc:docMk/>
            <pc:sldMk cId="4003618854" sldId="264"/>
            <ac:spMk id="2" creationId="{00000000-0000-0000-0000-000000000000}"/>
          </ac:spMkLst>
        </pc:spChg>
        <pc:spChg chg="mod">
          <ac:chgData name="Fake Test User" userId="SID-0" providerId="Test" clId="FakeClientId" dt="2018-11-27T08:39:31.023" v="23" actId="790"/>
          <ac:spMkLst>
            <pc:docMk/>
            <pc:sldMk cId="4003618854" sldId="264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34.929" v="24" actId="790"/>
        <pc:sldMkLst>
          <pc:docMk/>
          <pc:sldMk cId="236976409" sldId="265"/>
        </pc:sldMkLst>
        <pc:spChg chg="mod">
          <ac:chgData name="Fake Test User" userId="SID-0" providerId="Test" clId="FakeClientId" dt="2018-11-27T08:39:34.929" v="24" actId="790"/>
          <ac:spMkLst>
            <pc:docMk/>
            <pc:sldMk cId="236976409" sldId="265"/>
            <ac:spMk id="2" creationId="{00000000-0000-0000-0000-000000000000}"/>
          </ac:spMkLst>
        </pc:spChg>
        <pc:spChg chg="mod">
          <ac:chgData name="Fake Test User" userId="SID-0" providerId="Test" clId="FakeClientId" dt="2018-11-27T08:39:34.929" v="24" actId="790"/>
          <ac:spMkLst>
            <pc:docMk/>
            <pc:sldMk cId="236976409" sldId="265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38.804" v="25" actId="790"/>
        <pc:sldMkLst>
          <pc:docMk/>
          <pc:sldMk cId="3596815891" sldId="266"/>
        </pc:sldMkLst>
        <pc:spChg chg="mod">
          <ac:chgData name="Fake Test User" userId="SID-0" providerId="Test" clId="FakeClientId" dt="2018-11-27T08:39:38.804" v="25" actId="790"/>
          <ac:spMkLst>
            <pc:docMk/>
            <pc:sldMk cId="3596815891" sldId="266"/>
            <ac:spMk id="2" creationId="{00000000-0000-0000-0000-000000000000}"/>
          </ac:spMkLst>
        </pc:spChg>
        <pc:spChg chg="mod">
          <ac:chgData name="Fake Test User" userId="SID-0" providerId="Test" clId="FakeClientId" dt="2018-11-27T08:39:38.804" v="25" actId="790"/>
          <ac:spMkLst>
            <pc:docMk/>
            <pc:sldMk cId="3596815891" sldId="266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42.694" v="26" actId="790"/>
        <pc:sldMkLst>
          <pc:docMk/>
          <pc:sldMk cId="1484067023" sldId="267"/>
        </pc:sldMkLst>
        <pc:spChg chg="mod">
          <ac:chgData name="Fake Test User" userId="SID-0" providerId="Test" clId="FakeClientId" dt="2018-11-27T08:39:42.694" v="26" actId="790"/>
          <ac:spMkLst>
            <pc:docMk/>
            <pc:sldMk cId="1484067023" sldId="267"/>
            <ac:spMk id="2" creationId="{00000000-0000-0000-0000-000000000000}"/>
          </ac:spMkLst>
        </pc:spChg>
        <pc:spChg chg="mod">
          <ac:chgData name="Fake Test User" userId="SID-0" providerId="Test" clId="FakeClientId" dt="2018-11-27T08:39:42.694" v="26" actId="790"/>
          <ac:spMkLst>
            <pc:docMk/>
            <pc:sldMk cId="1484067023" sldId="267"/>
            <ac:spMk id="3" creationId="{00000000-0000-0000-0000-000000000000}"/>
          </ac:spMkLst>
        </pc:spChg>
      </pc:sldChg>
      <pc:sldMasterChg chg="modSp modSldLayout">
        <pc:chgData name="Fake Test User" userId="SID-0" providerId="Test" clId="FakeClientId" dt="2018-11-27T08:38:18.545" v="13" actId="790"/>
        <pc:sldMasterMkLst>
          <pc:docMk/>
          <pc:sldMasterMk cId="4142785951" sldId="2147483704"/>
        </pc:sldMasterMkLst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2" creationId="{00000000-0000-0000-0000-000000000000}"/>
          </ac:spMkLst>
        </pc:spChg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3" creationId="{00000000-0000-0000-0000-000000000000}"/>
          </ac:spMkLst>
        </pc:spChg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4" creationId="{00000000-0000-0000-0000-000000000000}"/>
          </ac:spMkLst>
        </pc:spChg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5" creationId="{00000000-0000-0000-0000-000000000000}"/>
          </ac:spMkLst>
        </pc:spChg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6" creationId="{00000000-0000-0000-0000-000000000000}"/>
          </ac:spMkLst>
        </pc:spChg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8" creationId="{00000000-0000-0000-0000-000000000000}"/>
          </ac:spMkLst>
        </pc:spChg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10" creationId="{00000000-0000-0000-0000-000000000000}"/>
          </ac:spMkLst>
        </pc:spChg>
        <pc:sldLayoutChg chg="modSp">
          <pc:chgData name="Fake Test User" userId="SID-0" providerId="Test" clId="FakeClientId" dt="2018-11-27T08:37:31.469" v="3" actId="790"/>
          <pc:sldLayoutMkLst>
            <pc:docMk/>
            <pc:sldMasterMk cId="4142785951" sldId="2147483704"/>
            <pc:sldLayoutMk cId="440517407" sldId="2147483705"/>
          </pc:sldLayoutMkLst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10" creationId="{00000000-0000-0000-0000-000000000000}"/>
            </ac:spMkLst>
          </pc:spChg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11" creationId="{00000000-0000-0000-0000-000000000000}"/>
            </ac:spMkLst>
          </pc:spChg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13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7:35.094" v="4" actId="790"/>
          <pc:sldLayoutMkLst>
            <pc:docMk/>
            <pc:sldMasterMk cId="4142785951" sldId="2147483704"/>
            <pc:sldLayoutMk cId="2358978826" sldId="2147483706"/>
          </pc:sldLayoutMkLst>
          <pc:spChg chg="mod">
            <ac:chgData name="Fake Test User" userId="SID-0" providerId="Test" clId="FakeClientId" dt="2018-11-27T08:37:35.094" v="4" actId="790"/>
            <ac:spMkLst>
              <pc:docMk/>
              <pc:sldMasterMk cId="4142785951" sldId="2147483704"/>
              <pc:sldLayoutMk cId="2358978826" sldId="2147483706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7:35.094" v="4" actId="790"/>
            <ac:spMkLst>
              <pc:docMk/>
              <pc:sldMasterMk cId="4142785951" sldId="2147483704"/>
              <pc:sldLayoutMk cId="2358978826" sldId="2147483706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7:35.094" v="4" actId="790"/>
            <ac:spMkLst>
              <pc:docMk/>
              <pc:sldMasterMk cId="4142785951" sldId="2147483704"/>
              <pc:sldLayoutMk cId="2358978826" sldId="2147483706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7:35.094" v="4" actId="790"/>
            <ac:spMkLst>
              <pc:docMk/>
              <pc:sldMasterMk cId="4142785951" sldId="2147483704"/>
              <pc:sldLayoutMk cId="2358978826" sldId="2147483706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7:35.094" v="4" actId="790"/>
            <ac:spMkLst>
              <pc:docMk/>
              <pc:sldMasterMk cId="4142785951" sldId="2147483704"/>
              <pc:sldLayoutMk cId="2358978826" sldId="2147483706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7:39.281" v="5" actId="790"/>
          <pc:sldLayoutMkLst>
            <pc:docMk/>
            <pc:sldMasterMk cId="4142785951" sldId="2147483704"/>
            <pc:sldLayoutMk cId="727235426" sldId="2147483707"/>
          </pc:sldLayoutMkLst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8" creationId="{00000000-0000-0000-0000-000000000000}"/>
            </ac:spMkLst>
          </pc:spChg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9" creationId="{00000000-0000-0000-0000-000000000000}"/>
            </ac:spMkLst>
          </pc:spChg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11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7:44.593" v="6" actId="790"/>
          <pc:sldLayoutMkLst>
            <pc:docMk/>
            <pc:sldMasterMk cId="4142785951" sldId="2147483704"/>
            <pc:sldLayoutMk cId="2701748575" sldId="2147483708"/>
          </pc:sldLayoutMkLst>
          <pc:spChg chg="mod">
            <ac:chgData name="Fake Test User" userId="SID-0" providerId="Test" clId="FakeClientId" dt="2018-11-27T08:37:44.593" v="6" actId="790"/>
            <ac:spMkLst>
              <pc:docMk/>
              <pc:sldMasterMk cId="4142785951" sldId="2147483704"/>
              <pc:sldLayoutMk cId="2701748575" sldId="2147483708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7:44.593" v="6" actId="790"/>
            <ac:spMkLst>
              <pc:docMk/>
              <pc:sldMasterMk cId="4142785951" sldId="2147483704"/>
              <pc:sldLayoutMk cId="2701748575" sldId="2147483708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7:44.593" v="6" actId="790"/>
            <ac:spMkLst>
              <pc:docMk/>
              <pc:sldMasterMk cId="4142785951" sldId="2147483704"/>
              <pc:sldLayoutMk cId="2701748575" sldId="2147483708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7:44.593" v="6" actId="790"/>
            <ac:spMkLst>
              <pc:docMk/>
              <pc:sldMasterMk cId="4142785951" sldId="2147483704"/>
              <pc:sldLayoutMk cId="2701748575" sldId="2147483708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7:44.593" v="6" actId="790"/>
            <ac:spMkLst>
              <pc:docMk/>
              <pc:sldMasterMk cId="4142785951" sldId="2147483704"/>
              <pc:sldLayoutMk cId="2701748575" sldId="2147483708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8:37:44.593" v="6" actId="790"/>
            <ac:spMkLst>
              <pc:docMk/>
              <pc:sldMasterMk cId="4142785951" sldId="2147483704"/>
              <pc:sldLayoutMk cId="2701748575" sldId="2147483708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7:49.890" v="7" actId="790"/>
          <pc:sldLayoutMkLst>
            <pc:docMk/>
            <pc:sldMasterMk cId="4142785951" sldId="2147483704"/>
            <pc:sldLayoutMk cId="147465480" sldId="2147483709"/>
          </pc:sldLayoutMkLst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8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7:56.233" v="8" actId="790"/>
          <pc:sldLayoutMkLst>
            <pc:docMk/>
            <pc:sldMasterMk cId="4142785951" sldId="2147483704"/>
            <pc:sldLayoutMk cId="1810248701" sldId="2147483710"/>
          </pc:sldLayoutMkLst>
          <pc:spChg chg="mod">
            <ac:chgData name="Fake Test User" userId="SID-0" providerId="Test" clId="FakeClientId" dt="2018-11-27T08:37:56.233" v="8" actId="790"/>
            <ac:spMkLst>
              <pc:docMk/>
              <pc:sldMasterMk cId="4142785951" sldId="2147483704"/>
              <pc:sldLayoutMk cId="1810248701" sldId="2147483710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7:56.233" v="8" actId="790"/>
            <ac:spMkLst>
              <pc:docMk/>
              <pc:sldMasterMk cId="4142785951" sldId="2147483704"/>
              <pc:sldLayoutMk cId="1810248701" sldId="2147483710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7:56.233" v="8" actId="790"/>
            <ac:spMkLst>
              <pc:docMk/>
              <pc:sldMasterMk cId="4142785951" sldId="2147483704"/>
              <pc:sldLayoutMk cId="1810248701" sldId="2147483710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7:56.233" v="8" actId="790"/>
            <ac:spMkLst>
              <pc:docMk/>
              <pc:sldMasterMk cId="4142785951" sldId="2147483704"/>
              <pc:sldLayoutMk cId="1810248701" sldId="2147483710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8:00.686" v="9" actId="790"/>
          <pc:sldLayoutMkLst>
            <pc:docMk/>
            <pc:sldMasterMk cId="4142785951" sldId="2147483704"/>
            <pc:sldLayoutMk cId="664484919" sldId="2147483711"/>
          </pc:sldLayoutMkLst>
          <pc:spChg chg="mod">
            <ac:chgData name="Fake Test User" userId="SID-0" providerId="Test" clId="FakeClientId" dt="2018-11-27T08:38:00.686" v="9" actId="790"/>
            <ac:spMkLst>
              <pc:docMk/>
              <pc:sldMasterMk cId="4142785951" sldId="2147483704"/>
              <pc:sldLayoutMk cId="664484919" sldId="2147483711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8:00.686" v="9" actId="790"/>
            <ac:spMkLst>
              <pc:docMk/>
              <pc:sldMasterMk cId="4142785951" sldId="2147483704"/>
              <pc:sldLayoutMk cId="664484919" sldId="2147483711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8:00.686" v="9" actId="790"/>
            <ac:spMkLst>
              <pc:docMk/>
              <pc:sldMasterMk cId="4142785951" sldId="2147483704"/>
              <pc:sldLayoutMk cId="664484919" sldId="2147483711"/>
              <ac:spMk id="4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8:04.905" v="10" actId="790"/>
          <pc:sldLayoutMkLst>
            <pc:docMk/>
            <pc:sldMasterMk cId="4142785951" sldId="2147483704"/>
            <pc:sldLayoutMk cId="280129363" sldId="2147483712"/>
          </pc:sldLayoutMkLst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8:09.279" v="11" actId="790"/>
          <pc:sldLayoutMkLst>
            <pc:docMk/>
            <pc:sldMasterMk cId="4142785951" sldId="2147483704"/>
            <pc:sldLayoutMk cId="1478196139" sldId="2147483713"/>
          </pc:sldLayoutMkLst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8:13.576" v="12" actId="790"/>
          <pc:sldLayoutMkLst>
            <pc:docMk/>
            <pc:sldMasterMk cId="4142785951" sldId="2147483704"/>
            <pc:sldLayoutMk cId="2960223203" sldId="2147483714"/>
          </pc:sldLayoutMkLst>
          <pc:spChg chg="mod">
            <ac:chgData name="Fake Test User" userId="SID-0" providerId="Test" clId="FakeClientId" dt="2018-11-27T08:38:13.576" v="12" actId="790"/>
            <ac:spMkLst>
              <pc:docMk/>
              <pc:sldMasterMk cId="4142785951" sldId="2147483704"/>
              <pc:sldLayoutMk cId="2960223203" sldId="2147483714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8:13.576" v="12" actId="790"/>
            <ac:spMkLst>
              <pc:docMk/>
              <pc:sldMasterMk cId="4142785951" sldId="2147483704"/>
              <pc:sldLayoutMk cId="2960223203" sldId="2147483714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8:13.576" v="12" actId="790"/>
            <ac:spMkLst>
              <pc:docMk/>
              <pc:sldMasterMk cId="4142785951" sldId="2147483704"/>
              <pc:sldLayoutMk cId="2960223203" sldId="2147483714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8:13.576" v="12" actId="790"/>
            <ac:spMkLst>
              <pc:docMk/>
              <pc:sldMasterMk cId="4142785951" sldId="2147483704"/>
              <pc:sldLayoutMk cId="2960223203" sldId="2147483714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8:13.576" v="12" actId="790"/>
            <ac:spMkLst>
              <pc:docMk/>
              <pc:sldMasterMk cId="4142785951" sldId="2147483704"/>
              <pc:sldLayoutMk cId="2960223203" sldId="2147483714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8:18.545" v="13" actId="790"/>
          <pc:sldLayoutMkLst>
            <pc:docMk/>
            <pc:sldMasterMk cId="4142785951" sldId="2147483704"/>
            <pc:sldLayoutMk cId="239825937" sldId="2147483715"/>
          </pc:sldLayoutMkLst>
          <pc:spChg chg="mod">
            <ac:chgData name="Fake Test User" userId="SID-0" providerId="Test" clId="FakeClientId" dt="2018-11-27T08:38:18.545" v="13" actId="790"/>
            <ac:spMkLst>
              <pc:docMk/>
              <pc:sldMasterMk cId="4142785951" sldId="2147483704"/>
              <pc:sldLayoutMk cId="239825937" sldId="2147483715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8:18.545" v="13" actId="790"/>
            <ac:spMkLst>
              <pc:docMk/>
              <pc:sldMasterMk cId="4142785951" sldId="2147483704"/>
              <pc:sldLayoutMk cId="239825937" sldId="2147483715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8:18.545" v="13" actId="790"/>
            <ac:spMkLst>
              <pc:docMk/>
              <pc:sldMasterMk cId="4142785951" sldId="2147483704"/>
              <pc:sldLayoutMk cId="239825937" sldId="2147483715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8:18.545" v="13" actId="790"/>
            <ac:spMkLst>
              <pc:docMk/>
              <pc:sldMasterMk cId="4142785951" sldId="2147483704"/>
              <pc:sldLayoutMk cId="239825937" sldId="2147483715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8:18.545" v="13" actId="790"/>
            <ac:spMkLst>
              <pc:docMk/>
              <pc:sldMasterMk cId="4142785951" sldId="2147483704"/>
              <pc:sldLayoutMk cId="239825937" sldId="2147483715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695E33A-A902-4131-AA8F-9B2DF5EB0D25}" type="datetime1">
              <a:rPr lang="ru-RU" smtClean="0">
                <a:solidFill>
                  <a:schemeClr val="tx2"/>
                </a:solidFill>
                <a:latin typeface="Calibri" panose="020F0502020204030204" pitchFamily="34" charset="0"/>
              </a:rPr>
              <a:t>27.04.2023</a:t>
            </a:fld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ru-RU" smtClean="0">
                <a:solidFill>
                  <a:schemeClr val="tx2"/>
                </a:solidFill>
                <a:latin typeface="Calibri" panose="020F0502020204030204" pitchFamily="34" charset="0"/>
              </a:rPr>
              <a:t>‹#›</a:t>
            </a:fld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14648FAF-D68E-4D63-B71F-8AF8669E62A6}" type="datetime1">
              <a:rPr lang="ru-RU" noProof="0" smtClean="0"/>
              <a:t>27.04.2023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B8796F01-7154-41E0-B48B-A6921757531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ru-RU" smtClean="0">
                <a:latin typeface="Calibri" panose="020F0502020204030204" pitchFamily="34" charset="0"/>
              </a:rPr>
              <a:t>1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606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329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732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316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78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523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827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855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479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377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262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797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756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0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A005-6FEA-455D-837C-11B0D7484343}" type="datetime1">
              <a:rPr lang="ru-RU" noProof="0" smtClean="0"/>
              <a:t>27.04.2023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 descr="Стопка книг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13" name="Рисунок 12" descr="Стопка книг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4" name="Прямоугольник 13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>
                  <a:latin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7627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A54D-AC64-4676-8B0F-D298DF690246}" type="datetime1">
              <a:rPr lang="ru-RU" noProof="0" smtClean="0"/>
              <a:t>27.04.2023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38253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4779"/>
            <a:ext cx="262821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4778"/>
            <a:ext cx="7732286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28C1-D16F-4F05-85BA-523568B99D13}" type="datetime1">
              <a:rPr lang="ru-RU" noProof="0" smtClean="0"/>
              <a:t>27.04.2023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2265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4AE4-1635-43DA-948E-95C0D2FC5C6D}" type="datetime1">
              <a:rPr lang="ru-RU" noProof="0" smtClean="0"/>
              <a:t>27.04.2023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17184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98E2-A37B-465D-AE43-4B189777EF23}" type="datetime1">
              <a:rPr lang="ru-RU" noProof="0" smtClean="0"/>
              <a:t>27.04.2023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371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3" y="1845734"/>
            <a:ext cx="4936474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845735"/>
            <a:ext cx="4936474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D16D7-FCE8-4388-BC96-3A796553CFFB}" type="datetime1">
              <a:rPr lang="ru-RU" noProof="0" smtClean="0"/>
              <a:t>27.04.2023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326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4"/>
            <a:ext cx="4936474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582334"/>
            <a:ext cx="4936474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8EA0-AEAA-4FA7-BA63-5BC7DD49388C}" type="datetime1">
              <a:rPr lang="ru-RU" noProof="0" smtClean="0"/>
              <a:t>27.04.2023</a:t>
            </a:fld>
            <a:endParaRPr lang="ru-RU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8090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CC636-5A9F-4760-B2C7-A0C50296A35F}" type="datetime1">
              <a:rPr lang="ru-RU" noProof="0" smtClean="0"/>
              <a:t>27.04.2023</a:t>
            </a:fld>
            <a:endParaRPr lang="ru-RU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43113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5DF2-F37D-45A5-9B87-35C3843FB32C}" type="datetime1">
              <a:rPr lang="ru-RU" noProof="0" smtClean="0"/>
              <a:t>27.04.2023</a:t>
            </a:fld>
            <a:endParaRPr lang="ru-RU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88496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731520"/>
            <a:ext cx="6490549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</p:spPr>
        <p:txBody>
          <a:bodyPr/>
          <a:lstStyle>
            <a:lvl1pPr algn="l">
              <a:defRPr/>
            </a:lvl1pPr>
          </a:lstStyle>
          <a:p>
            <a:fld id="{4224DCB0-7EB9-46BB-AB75-55060ED8B36A}" type="datetime1">
              <a:rPr lang="ru-RU" noProof="0" smtClean="0"/>
              <a:t>27.04.2023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15574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5074920"/>
            <a:ext cx="10110630" cy="822960"/>
          </a:xfrm>
        </p:spPr>
        <p:txBody>
          <a:bodyPr lIns="91440" tIns="0" rIns="9144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199">
                <a:solidFill>
                  <a:schemeClr val="bg1"/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3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5154-D9C5-462F-A17F-9219139566A3}" type="datetime1">
              <a:rPr lang="ru-RU" noProof="0" smtClean="0"/>
              <a:t>27.04.2023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20174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5734"/>
            <a:ext cx="1005578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5479D01-6828-4805-89BD-F0BAA96C6083}" type="datetime1">
              <a:rPr lang="ru-RU" noProof="0" smtClean="0"/>
              <a:t>27.04.2023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1737845"/>
            <a:ext cx="99643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38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4799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40636" y="404664"/>
            <a:ext cx="8856984" cy="3566160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5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СЛОВАРНЫЕ СЛОВА </a:t>
            </a:r>
            <a:br>
              <a:rPr lang="ru-RU" sz="5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СТИХАХ</a:t>
            </a:r>
            <a:endParaRPr lang="ru-RU" sz="5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4372" y="404664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ГОУ ЛНР «Краснолучская школа №20»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846" y="5013176"/>
            <a:ext cx="746256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учитель начального общего образования,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Куделько Наталья Григорьевна</a:t>
            </a:r>
          </a:p>
          <a:p>
            <a:pPr algn="ctr"/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минус пониженный - На безымянной высоте_(EEMUSIC.ru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886.95"/>
                  <p14:fade in="250" out="32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1764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852" y="260648"/>
            <a:ext cx="10055781" cy="1450757"/>
          </a:xfrm>
        </p:spPr>
        <p:txBody>
          <a:bodyPr rtlCol="0">
            <a:noAutofit/>
          </a:bodyPr>
          <a:lstStyle/>
          <a:p>
            <a:pPr algn="ctr" rtl="0"/>
            <a:r>
              <a:rPr lang="ru-RU" sz="13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</a:t>
            </a:r>
            <a:r>
              <a:rPr lang="ru-RU" sz="11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11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0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1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1000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бе́ды</a:t>
            </a:r>
            <a:endParaRPr lang="ru-RU" sz="11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22404" y="2162174"/>
            <a:ext cx="6310437" cy="3645024"/>
          </a:xfrm>
        </p:spPr>
        <p:txBody>
          <a:bodyPr rtlCol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Май…Вовсю 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щебечут птицы,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парад идёт в столице.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орденах шагают деды.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Поздравляем с Днём Победы!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5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pobedarf.ru/wp-content/uploads/2019/12/original-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" t="12321" r="5953"/>
          <a:stretch/>
        </p:blipFill>
        <p:spPr bwMode="auto">
          <a:xfrm>
            <a:off x="189756" y="1844824"/>
            <a:ext cx="5760641" cy="427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517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411" y="404664"/>
            <a:ext cx="10055781" cy="1450757"/>
          </a:xfrm>
        </p:spPr>
        <p:txBody>
          <a:bodyPr rtlCol="0">
            <a:noAutofit/>
          </a:bodyPr>
          <a:lstStyle/>
          <a:p>
            <a:pPr algn="ctr" rtl="0"/>
            <a:r>
              <a:rPr lang="ru-RU" sz="13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0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3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3000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лю́т</a:t>
            </a:r>
            <a:endParaRPr lang="ru-RU" sz="11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2444" y="2348880"/>
            <a:ext cx="6768752" cy="6120680"/>
          </a:xfrm>
        </p:spPr>
        <p:txBody>
          <a:bodyPr rtlCol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Неба темнота взорвётся,</a:t>
            </a:r>
            <a:b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Ярким светом в ночь вольётся.</a:t>
            </a:r>
            <a:b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Вспыхнут искры там и тут -</a:t>
            </a:r>
            <a:b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праздничный салют!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5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avatars.dzeninfra.ru/get-zen_doc/3324118/pub_5eb3dbc8d17b3f29157a15eb_5eb3dea0a68c606b7cc61f68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16" y="2204864"/>
            <a:ext cx="5853086" cy="359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05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191" y="322059"/>
            <a:ext cx="10055781" cy="1450757"/>
          </a:xfrm>
        </p:spPr>
        <p:txBody>
          <a:bodyPr rtlCol="0">
            <a:noAutofit/>
          </a:bodyPr>
          <a:lstStyle/>
          <a:p>
            <a:pPr algn="ctr" rtl="0"/>
            <a:r>
              <a:rPr lang="ru-RU" sz="13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0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3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3000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ра́д</a:t>
            </a:r>
            <a:endParaRPr lang="ru-RU" sz="11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2444" y="1757717"/>
            <a:ext cx="6768752" cy="6120680"/>
          </a:xfrm>
        </p:spPr>
        <p:txBody>
          <a:bodyPr rtlCol="0">
            <a:noAutofit/>
          </a:bodyPr>
          <a:lstStyle/>
          <a:p>
            <a:pPr marL="0" indent="0">
              <a:lnSpc>
                <a:spcPts val="5000"/>
              </a:lnSpc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Боем Курантов на десять </a:t>
            </a:r>
            <a:b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сошлись стрелки эпохи: </a:t>
            </a:r>
            <a:b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величие, правда. </a:t>
            </a:r>
            <a:b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Смирно, парад! </a:t>
            </a:r>
            <a:b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Монолитом сомкнись,</a:t>
            </a:r>
            <a:b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славься, страна! </a:t>
            </a:r>
            <a:b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Победа – награда.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5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mf.b37mrtl.ru/russian/images/2020.05/article/5ecd66f2ae5ac92fd04483a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2"/>
          <a:stretch/>
        </p:blipFill>
        <p:spPr bwMode="auto">
          <a:xfrm>
            <a:off x="189756" y="1844824"/>
            <a:ext cx="5932959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115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852" y="411948"/>
            <a:ext cx="10055781" cy="1450757"/>
          </a:xfrm>
        </p:spPr>
        <p:txBody>
          <a:bodyPr rtlCol="0">
            <a:noAutofit/>
          </a:bodyPr>
          <a:lstStyle/>
          <a:p>
            <a:pPr algn="ctr" rtl="0"/>
            <a:r>
              <a:rPr lang="ru-RU" sz="13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0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3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3000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3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3000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ра́н</a:t>
            </a:r>
            <a:endParaRPr lang="ru-RU" sz="13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4372" y="2492896"/>
            <a:ext cx="6310437" cy="3645024"/>
          </a:xfrm>
        </p:spPr>
        <p:txBody>
          <a:bodyPr rtlCol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грудь награды вновь надели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будто бы помолодели,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Забыв про ноющие раны…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Поклон вам низкий,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ветераны!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5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1862705"/>
            <a:ext cx="4824536" cy="444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11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852" y="404664"/>
            <a:ext cx="10055781" cy="1450757"/>
          </a:xfrm>
        </p:spPr>
        <p:txBody>
          <a:bodyPr rtlCol="0">
            <a:noAutofit/>
          </a:bodyPr>
          <a:lstStyle/>
          <a:p>
            <a:pPr algn="ctr" rtl="0"/>
            <a:r>
              <a:rPr lang="ru-RU" sz="13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0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па́м</a:t>
            </a:r>
            <a:r>
              <a:rPr lang="ru-RU" sz="13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3000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тн</a:t>
            </a:r>
            <a:r>
              <a:rPr lang="ru-RU" sz="13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3000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13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8468" y="2263498"/>
            <a:ext cx="6310437" cy="3645024"/>
          </a:xfrm>
        </p:spPr>
        <p:txBody>
          <a:bodyPr rtlCol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камне сером скрыт от глаз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 большой державы.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памятник достоин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Добрых слов и славы.</a:t>
            </a:r>
            <a:r>
              <a:rPr lang="ru-RU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5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img-fotki.yandex.ru/get/9743/246947500.c/0_dbaec_42661a9c_ori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5"/>
          <a:stretch/>
        </p:blipFill>
        <p:spPr bwMode="auto">
          <a:xfrm>
            <a:off x="117748" y="2132161"/>
            <a:ext cx="6337932" cy="390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819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852" y="404664"/>
            <a:ext cx="10055781" cy="1450757"/>
          </a:xfrm>
        </p:spPr>
        <p:txBody>
          <a:bodyPr rtlCol="0">
            <a:noAutofit/>
          </a:bodyPr>
          <a:lstStyle/>
          <a:p>
            <a:pPr algn="ctr" rtl="0"/>
            <a:r>
              <a:rPr lang="ru-RU" sz="13000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3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3000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ба́ка</a:t>
            </a:r>
            <a:endParaRPr lang="ru-RU" sz="13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tructure.mil.ru/images/military/military/2015/IMG_624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8" t="-358" r="-2520" b="358"/>
          <a:stretch/>
        </p:blipFill>
        <p:spPr bwMode="auto">
          <a:xfrm>
            <a:off x="549796" y="1962472"/>
            <a:ext cx="5078529" cy="413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734372" y="2420888"/>
            <a:ext cx="6120680" cy="402336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служебных собак нелегка,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Надежно должны обезвредить врага.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любую погоду на помощь придут.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бескорыстны и не предадут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493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836" y="3356992"/>
            <a:ext cx="10110630" cy="822960"/>
          </a:xfrm>
        </p:spPr>
        <p:txBody>
          <a:bodyPr/>
          <a:lstStyle/>
          <a:p>
            <a:pPr algn="ctr"/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202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9717" y="476672"/>
            <a:ext cx="10055781" cy="1450757"/>
          </a:xfrm>
        </p:spPr>
        <p:txBody>
          <a:bodyPr rtlCol="0">
            <a:noAutofit/>
          </a:bodyPr>
          <a:lstStyle/>
          <a:p>
            <a:pPr algn="ctr" rtl="0"/>
            <a:r>
              <a:rPr lang="ru-RU" sz="1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3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</a:t>
            </a:r>
            <a:r>
              <a:rPr lang="ru-RU" sz="13000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и́я</a:t>
            </a:r>
            <a:endParaRPr lang="ru-RU" sz="13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6327" y="2301325"/>
            <a:ext cx="5760640" cy="3645024"/>
          </a:xfrm>
        </p:spPr>
        <p:txBody>
          <a:bodyPr rtlCol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6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Россия, </a:t>
            </a:r>
            <a:r>
              <a:rPr lang="ru-RU" sz="36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– </a:t>
            </a:r>
            <a:r>
              <a:rPr lang="ru-RU" sz="36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слове огонь и сила. </a:t>
            </a:r>
            <a:endParaRPr lang="ru-RU" sz="3600" dirty="0" smtClean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36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слове победы пламя. Поднимаем России </a:t>
            </a:r>
            <a:r>
              <a:rPr lang="ru-RU" sz="36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знамя!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sun9-70.userapi.com/sun9-8/impg/syVdu3rj9dSyB87TT-_B0mB5xwRiGnvS_g9A-g/QaAd8fdshMQ.jpg?size=1200x831&amp;quality=96&amp;sign=6d298f474203b1bd363cd9fdc0a40f55&amp;c_uniq_tag=k5UKzJeLTV4qogniaEG-Ut7KZTFq26NjtuHZucEbln0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13224" r="1833" b="2659"/>
          <a:stretch/>
        </p:blipFill>
        <p:spPr bwMode="auto">
          <a:xfrm>
            <a:off x="199899" y="2348880"/>
            <a:ext cx="5905678" cy="354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521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9717" y="476672"/>
            <a:ext cx="10055781" cy="1450757"/>
          </a:xfrm>
        </p:spPr>
        <p:txBody>
          <a:bodyPr rtlCol="0">
            <a:noAutofit/>
          </a:bodyPr>
          <a:lstStyle/>
          <a:p>
            <a:pPr algn="ctr" rtl="0"/>
            <a:r>
              <a:rPr lang="ru-RU" sz="1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ру́</a:t>
            </a:r>
            <a:r>
              <a:rPr lang="ru-RU" sz="13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</a:t>
            </a:r>
            <a:r>
              <a:rPr lang="ru-RU" sz="1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кий</a:t>
            </a:r>
            <a:r>
              <a:rPr lang="ru-RU" sz="1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зы́к</a:t>
            </a:r>
            <a:endParaRPr lang="ru-RU" sz="13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cdn1.ozone.ru/s3/multimedia-i/64251373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132856"/>
            <a:ext cx="2952328" cy="398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4803246" y="1848235"/>
            <a:ext cx="6627712" cy="41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t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люблю свой родной язык!</a:t>
            </a:r>
            <a:endParaRPr kumimoji="0" lang="ru-RU" altLang="ru-RU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понятен для всех,</a:t>
            </a:r>
            <a:endParaRPr kumimoji="0" lang="ru-RU" altLang="ru-RU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певуч,</a:t>
            </a:r>
            <a:endParaRPr kumimoji="0" lang="ru-RU" altLang="ru-RU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Он, как русский народ, многолик,</a:t>
            </a:r>
            <a:endParaRPr kumimoji="0" lang="ru-RU" altLang="ru-RU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держава наша, могуч.</a:t>
            </a:r>
            <a:endParaRPr kumimoji="0" lang="ru-RU" altLang="ru-RU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577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5431" y="434160"/>
            <a:ext cx="10055781" cy="1450757"/>
          </a:xfrm>
        </p:spPr>
        <p:txBody>
          <a:bodyPr rtlCol="0">
            <a:noAutofit/>
          </a:bodyPr>
          <a:lstStyle/>
          <a:p>
            <a:pPr algn="ctr" rtl="0"/>
            <a:r>
              <a:rPr lang="ru-RU" sz="1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3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сква́ </a:t>
            </a:r>
            <a:endParaRPr lang="ru-RU" sz="1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3322" y="2442725"/>
            <a:ext cx="6202970" cy="3645024"/>
          </a:xfrm>
        </p:spPr>
        <p:txBody>
          <a:bodyPr rtlCol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Здесь, как было, так и ныне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b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Сердце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всей Руси Святой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стоят её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святыни,</a:t>
            </a:r>
            <a:b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Кремлёвскою стеной!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7" t="19160" r="19639"/>
          <a:stretch/>
        </p:blipFill>
        <p:spPr>
          <a:xfrm>
            <a:off x="261764" y="1882844"/>
            <a:ext cx="5687430" cy="420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12188825" cy="1450757"/>
          </a:xfrm>
        </p:spPr>
        <p:txBody>
          <a:bodyPr rtlCol="0">
            <a:noAutofit/>
          </a:bodyPr>
          <a:lstStyle/>
          <a:p>
            <a:pPr algn="ctr" rtl="0"/>
            <a:r>
              <a:rPr lang="ru-RU" sz="11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Кра́сн</a:t>
            </a:r>
            <a:r>
              <a:rPr lang="ru-RU" sz="11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пло́</a:t>
            </a:r>
            <a:r>
              <a:rPr lang="ru-RU" sz="11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ща</a:t>
            </a:r>
            <a:r>
              <a:rPr lang="ru-RU" sz="1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дь</a:t>
            </a:r>
            <a:endParaRPr lang="ru-RU" sz="1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8548" y="2348880"/>
            <a:ext cx="4464496" cy="3645024"/>
          </a:xfrm>
        </p:spPr>
        <p:txBody>
          <a:bodyPr rtlCol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площадь,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Башни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Кремля -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сердце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России,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наша страна!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8" r="4813"/>
          <a:stretch/>
        </p:blipFill>
        <p:spPr>
          <a:xfrm>
            <a:off x="549796" y="2033464"/>
            <a:ext cx="6513873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68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9717" y="476672"/>
            <a:ext cx="10055781" cy="1450757"/>
          </a:xfrm>
        </p:spPr>
        <p:txBody>
          <a:bodyPr rtlCol="0">
            <a:noAutofit/>
          </a:bodyPr>
          <a:lstStyle/>
          <a:p>
            <a:pPr algn="ctr" rtl="0"/>
            <a:r>
              <a:rPr lang="ru-RU" sz="13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3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ремл</a:t>
            </a:r>
            <a:r>
              <a:rPr lang="ru-RU" sz="13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sz="13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0436" y="2060848"/>
            <a:ext cx="5760640" cy="3645024"/>
          </a:xfrm>
        </p:spPr>
        <p:txBody>
          <a:bodyPr rtlCol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Стоят серебряные ели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стен московского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Кремля.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Умолкли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вьюги 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метели,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Куранты слушает Земля.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3"/>
          <a:stretch/>
        </p:blipFill>
        <p:spPr>
          <a:xfrm>
            <a:off x="158425" y="1844824"/>
            <a:ext cx="5969183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45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852" y="404664"/>
            <a:ext cx="10055781" cy="1450757"/>
          </a:xfrm>
        </p:spPr>
        <p:txBody>
          <a:bodyPr rtlCol="0">
            <a:noAutofit/>
          </a:bodyPr>
          <a:lstStyle/>
          <a:p>
            <a:pPr algn="ctr" rtl="0"/>
            <a:r>
              <a:rPr lang="ru-RU" sz="13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0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3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3000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лда́т</a:t>
            </a:r>
            <a:r>
              <a:rPr lang="ru-RU" sz="13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0356" y="2348880"/>
            <a:ext cx="6310437" cy="3645024"/>
          </a:xfrm>
        </p:spPr>
        <p:txBody>
          <a:bodyPr rtlCol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тяжело тебе, солдат,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берцы</a:t>
            </a:r>
            <a:r>
              <a:rPr lang="ru-RU" sz="3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пусть мозоли трут,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знай, солдат, ты не забыт!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Родине тебя все ждут!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klike.net/uploads/posts/2022-09/1662988077_s-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2"/>
          <a:stretch/>
        </p:blipFill>
        <p:spPr bwMode="auto">
          <a:xfrm>
            <a:off x="405780" y="1916832"/>
            <a:ext cx="4968552" cy="427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153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9718" y="332656"/>
            <a:ext cx="10055781" cy="1450757"/>
          </a:xfrm>
        </p:spPr>
        <p:txBody>
          <a:bodyPr rtlCol="0">
            <a:noAutofit/>
          </a:bodyPr>
          <a:lstStyle/>
          <a:p>
            <a:pPr algn="ctr" rtl="0"/>
            <a:r>
              <a:rPr lang="ru-RU" sz="13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0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3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3000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ро́й</a:t>
            </a:r>
            <a:r>
              <a:rPr lang="ru-RU" sz="13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3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2364" y="2348880"/>
            <a:ext cx="6310437" cy="3645024"/>
          </a:xfrm>
        </p:spPr>
        <p:txBody>
          <a:bodyPr rtlCol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мужества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воззвание – 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отобрать, не смыть.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Такое 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призвание –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Героем 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быть.</a:t>
            </a:r>
            <a:b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5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tatic.tildacdn.com/tild6539-3366-4265-b961-336234613031/phot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9" r="17860"/>
          <a:stretch/>
        </p:blipFill>
        <p:spPr bwMode="auto">
          <a:xfrm>
            <a:off x="549796" y="1844824"/>
            <a:ext cx="4896544" cy="440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265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497" y="548680"/>
            <a:ext cx="10055781" cy="1450757"/>
          </a:xfrm>
        </p:spPr>
        <p:txBody>
          <a:bodyPr rtlCol="0">
            <a:noAutofit/>
          </a:bodyPr>
          <a:lstStyle/>
          <a:p>
            <a:pPr algn="ctr" rtl="0"/>
            <a:r>
              <a:rPr lang="ru-RU" sz="13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0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3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3000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3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3000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лё́т</a:t>
            </a:r>
            <a:endParaRPr lang="ru-RU" sz="11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4412" y="2295568"/>
            <a:ext cx="6768752" cy="3831523"/>
          </a:xfrm>
        </p:spPr>
        <p:txBody>
          <a:bodyPr rtlCol="0">
            <a:noAutofit/>
          </a:bodyPr>
          <a:lstStyle/>
          <a:p>
            <a:pPr marL="0" indent="0">
              <a:lnSpc>
                <a:spcPts val="5000"/>
              </a:lnSpc>
              <a:buNone/>
            </a:pPr>
            <a:r>
              <a:rPr lang="ru-RU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Подобно голубой стреле</a:t>
            </a:r>
          </a:p>
          <a:p>
            <a:pPr marL="0" indent="0">
              <a:lnSpc>
                <a:spcPts val="5000"/>
              </a:lnSpc>
              <a:buNone/>
            </a:pPr>
            <a:r>
              <a:rPr lang="ru-RU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Взовьется самолета клин,</a:t>
            </a:r>
          </a:p>
          <a:p>
            <a:pPr marL="0" indent="0">
              <a:lnSpc>
                <a:spcPts val="5000"/>
              </a:lnSpc>
              <a:buNone/>
            </a:pPr>
            <a:r>
              <a:rPr lang="ru-RU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Внизу оставив на земле</a:t>
            </a:r>
          </a:p>
          <a:p>
            <a:pPr marL="0" indent="0">
              <a:lnSpc>
                <a:spcPts val="5000"/>
              </a:lnSpc>
              <a:buNone/>
            </a:pPr>
            <a:r>
              <a:rPr lang="ru-RU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 грохот громовой турбин.</a:t>
            </a:r>
          </a:p>
        </p:txBody>
      </p:sp>
      <p:pic>
        <p:nvPicPr>
          <p:cNvPr id="4098" name="Picture 2" descr="https://mtdata.ru/u29/photoD39B/20031927458-0/origin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"/>
          <a:stretch/>
        </p:blipFill>
        <p:spPr bwMode="auto">
          <a:xfrm>
            <a:off x="333772" y="1891806"/>
            <a:ext cx="5544616" cy="424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037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191</TotalTime>
  <Words>211</Words>
  <Application>Microsoft Office PowerPoint</Application>
  <PresentationFormat>Произвольный</PresentationFormat>
  <Paragraphs>71</Paragraphs>
  <Slides>16</Slides>
  <Notes>15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Times New Roman</vt:lpstr>
      <vt:lpstr>Ретро</vt:lpstr>
      <vt:lpstr>СЛОВАРНЫЕ СЛОВА  В СТИХАХ</vt:lpstr>
      <vt:lpstr>Росси́я</vt:lpstr>
      <vt:lpstr>ру́сский язы́к</vt:lpstr>
      <vt:lpstr>Москва́ </vt:lpstr>
      <vt:lpstr> Кра́сная пло́щадь</vt:lpstr>
      <vt:lpstr>  Кремль</vt:lpstr>
      <vt:lpstr>  солда́т </vt:lpstr>
      <vt:lpstr>  геро́й  </vt:lpstr>
      <vt:lpstr>  самолё́т</vt:lpstr>
      <vt:lpstr>  День Побе́ды</vt:lpstr>
      <vt:lpstr>  салю́т</vt:lpstr>
      <vt:lpstr>  пара́д</vt:lpstr>
      <vt:lpstr>  ветера́н</vt:lpstr>
      <vt:lpstr>  па́мятник</vt:lpstr>
      <vt:lpstr>соба́ка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пожаловать!</dc:title>
  <dc:creator>User</dc:creator>
  <cp:lastModifiedBy>Пользователь Windows</cp:lastModifiedBy>
  <cp:revision>28</cp:revision>
  <dcterms:created xsi:type="dcterms:W3CDTF">2023-03-19T15:26:18Z</dcterms:created>
  <dcterms:modified xsi:type="dcterms:W3CDTF">2023-04-26T21:38:09Z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