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A6CE-9985-4FA0-AAC1-EE732FC8397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C088-1AD6-4D20-B49F-1DCDFBC36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879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A6CE-9985-4FA0-AAC1-EE732FC8397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C088-1AD6-4D20-B49F-1DCDFBC36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64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A6CE-9985-4FA0-AAC1-EE732FC8397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C088-1AD6-4D20-B49F-1DCDFBC36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29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A6CE-9985-4FA0-AAC1-EE732FC8397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C088-1AD6-4D20-B49F-1DCDFBC36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441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A6CE-9985-4FA0-AAC1-EE732FC8397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C088-1AD6-4D20-B49F-1DCDFBC36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320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A6CE-9985-4FA0-AAC1-EE732FC8397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C088-1AD6-4D20-B49F-1DCDFBC36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549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A6CE-9985-4FA0-AAC1-EE732FC8397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C088-1AD6-4D20-B49F-1DCDFBC36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31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A6CE-9985-4FA0-AAC1-EE732FC8397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C088-1AD6-4D20-B49F-1DCDFBC36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1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A6CE-9985-4FA0-AAC1-EE732FC8397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C088-1AD6-4D20-B49F-1DCDFBC36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21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A6CE-9985-4FA0-AAC1-EE732FC8397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C088-1AD6-4D20-B49F-1DCDFBC36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96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A6CE-9985-4FA0-AAC1-EE732FC8397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C088-1AD6-4D20-B49F-1DCDFBC36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13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AA6CE-9985-4FA0-AAC1-EE732FC8397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9C088-1AD6-4D20-B49F-1DCDFBC36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10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Places of interest in Arkhangelsk devoted to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Stepan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Pisakhov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his fairy tale heroes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108" y="1825625"/>
            <a:ext cx="6747406" cy="4351338"/>
          </a:xfrm>
        </p:spPr>
      </p:pic>
    </p:spTree>
    <p:extLst>
      <p:ext uri="{BB962C8B-B14F-4D97-AF65-F5344CB8AC3E}">
        <p14:creationId xmlns:p14="http://schemas.microsoft.com/office/powerpoint/2010/main" val="2186276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Stepan</a:t>
            </a:r>
            <a:r>
              <a:rPr lang="en-US" dirty="0"/>
              <a:t> </a:t>
            </a:r>
            <a:r>
              <a:rPr lang="en-US" dirty="0" err="1"/>
              <a:t>Grigorievich</a:t>
            </a:r>
            <a:r>
              <a:rPr lang="en-US" dirty="0"/>
              <a:t> </a:t>
            </a:r>
            <a:r>
              <a:rPr lang="en-US" dirty="0" err="1"/>
              <a:t>Pisakhov</a:t>
            </a:r>
            <a:r>
              <a:rPr lang="en-US" dirty="0"/>
              <a:t> is  the famous Northern writer of fairy-tales.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215" y="3892385"/>
            <a:ext cx="2933700" cy="1919329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215" y="1825625"/>
            <a:ext cx="2834054" cy="162458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384" y="1825625"/>
            <a:ext cx="2438400" cy="1624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384" y="3892385"/>
            <a:ext cx="2438400" cy="19193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61" y="1690688"/>
            <a:ext cx="1939905" cy="25673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035" y="2637917"/>
            <a:ext cx="3620965" cy="354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0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Museum of Folk Arts and Crafts of </a:t>
            </a:r>
            <a:r>
              <a:rPr lang="en-US" dirty="0" err="1"/>
              <a:t>Primorye</a:t>
            </a:r>
            <a:r>
              <a:rPr lang="en-US" dirty="0"/>
              <a:t> in </a:t>
            </a:r>
            <a:r>
              <a:rPr lang="en-US" dirty="0" err="1"/>
              <a:t>Uyma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24" y="1947126"/>
            <a:ext cx="5055577" cy="378069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48607"/>
            <a:ext cx="5181600" cy="3679212"/>
          </a:xfrm>
        </p:spPr>
      </p:pic>
    </p:spTree>
    <p:extLst>
      <p:ext uri="{BB962C8B-B14F-4D97-AF65-F5344CB8AC3E}">
        <p14:creationId xmlns:p14="http://schemas.microsoft.com/office/powerpoint/2010/main" val="117930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 monument to </a:t>
            </a:r>
            <a:r>
              <a:rPr lang="en-US" dirty="0" err="1"/>
              <a:t>Stepan</a:t>
            </a:r>
            <a:r>
              <a:rPr lang="en-US" dirty="0"/>
              <a:t>  </a:t>
            </a:r>
            <a:r>
              <a:rPr lang="en-US" dirty="0" err="1"/>
              <a:t>Pisakhov</a:t>
            </a:r>
            <a:r>
              <a:rPr lang="ru-RU" dirty="0"/>
              <a:t> </a:t>
            </a:r>
            <a:r>
              <a:rPr lang="en-US" dirty="0"/>
              <a:t>in </a:t>
            </a:r>
            <a:r>
              <a:rPr lang="en-US" dirty="0" err="1"/>
              <a:t>Chumbarov-Luchinsky</a:t>
            </a:r>
            <a:r>
              <a:rPr lang="en-US" dirty="0"/>
              <a:t> Street opened in September 2008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825625"/>
            <a:ext cx="3419016" cy="435133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62" y="1825625"/>
            <a:ext cx="6166338" cy="4351338"/>
          </a:xfrm>
        </p:spPr>
      </p:pic>
    </p:spTree>
    <p:extLst>
      <p:ext uri="{BB962C8B-B14F-4D97-AF65-F5344CB8AC3E}">
        <p14:creationId xmlns:p14="http://schemas.microsoft.com/office/powerpoint/2010/main" val="2566462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 monument to Senya </a:t>
            </a:r>
            <a:r>
              <a:rPr lang="en-US" dirty="0" err="1"/>
              <a:t>Malina</a:t>
            </a:r>
            <a:r>
              <a:rPr lang="en-US" dirty="0"/>
              <a:t>, a </a:t>
            </a:r>
            <a:r>
              <a:rPr lang="en-US" dirty="0" err="1"/>
              <a:t>favourite</a:t>
            </a:r>
            <a:r>
              <a:rPr lang="en-US" dirty="0"/>
              <a:t> character of famous Northern  fairy-tales by </a:t>
            </a:r>
            <a:r>
              <a:rPr lang="en-US" dirty="0" err="1"/>
              <a:t>Stepan</a:t>
            </a:r>
            <a:r>
              <a:rPr lang="en-US" dirty="0"/>
              <a:t>  </a:t>
            </a:r>
            <a:r>
              <a:rPr lang="en-US" dirty="0" err="1"/>
              <a:t>Pisakhov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77" y="1802422"/>
            <a:ext cx="7323992" cy="4607169"/>
          </a:xfrm>
        </p:spPr>
      </p:pic>
    </p:spTree>
    <p:extLst>
      <p:ext uri="{BB962C8B-B14F-4D97-AF65-F5344CB8AC3E}">
        <p14:creationId xmlns:p14="http://schemas.microsoft.com/office/powerpoint/2010/main" val="3791727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15" y="365125"/>
            <a:ext cx="1082333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 October 2019 an exhibition in </a:t>
            </a:r>
            <a:r>
              <a:rPr lang="en-US" dirty="0" err="1"/>
              <a:t>Plotnikova’s</a:t>
            </a:r>
            <a:r>
              <a:rPr lang="en-US" dirty="0"/>
              <a:t> Estate Museum was opened on the occasion of the 140-th anniversary of </a:t>
            </a:r>
            <a:r>
              <a:rPr lang="en-US" dirty="0" err="1"/>
              <a:t>Pisakhov</a:t>
            </a:r>
            <a:r>
              <a:rPr lang="en-US" dirty="0"/>
              <a:t>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88" y="2039815"/>
            <a:ext cx="5181600" cy="347705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842" y="2039815"/>
            <a:ext cx="4762500" cy="3477053"/>
          </a:xfrm>
        </p:spPr>
      </p:pic>
    </p:spTree>
    <p:extLst>
      <p:ext uri="{BB962C8B-B14F-4D97-AF65-F5344CB8AC3E}">
        <p14:creationId xmlns:p14="http://schemas.microsoft.com/office/powerpoint/2010/main" val="3601749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years </a:t>
            </a:r>
            <a:r>
              <a:rPr lang="en-US" dirty="0" err="1"/>
              <a:t>Pisakhov</a:t>
            </a:r>
            <a:r>
              <a:rPr lang="en-US" dirty="0"/>
              <a:t> performed his fairy-tales orally. The first one appeared in print in 1924.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7234"/>
            <a:ext cx="5181600" cy="377187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0" y="2277234"/>
            <a:ext cx="4972050" cy="3771873"/>
          </a:xfrm>
        </p:spPr>
      </p:pic>
    </p:spTree>
    <p:extLst>
      <p:ext uri="{BB962C8B-B14F-4D97-AF65-F5344CB8AC3E}">
        <p14:creationId xmlns:p14="http://schemas.microsoft.com/office/powerpoint/2010/main" val="3819134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exhibition shows us </a:t>
            </a:r>
            <a:r>
              <a:rPr lang="en-US" dirty="0" err="1"/>
              <a:t>Pisakhov</a:t>
            </a:r>
            <a:r>
              <a:rPr lang="en-US" dirty="0"/>
              <a:t> as a painter.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31" y="1770803"/>
            <a:ext cx="5181600" cy="358175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23" y="2456603"/>
            <a:ext cx="2558562" cy="366168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423" y="2456603"/>
            <a:ext cx="3021624" cy="366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13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50731"/>
            <a:ext cx="10515600" cy="3727938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Thank you for your attention!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505069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117</Words>
  <Application>Microsoft Office PowerPoint</Application>
  <PresentationFormat>Широкоэкранный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Places of interest in Arkhangelsk devoted to Stepan Pisakhov and his fairy tale heroes</vt:lpstr>
      <vt:lpstr>Stepan Grigorievich Pisakhov is  the famous Northern writer of fairy-tales. </vt:lpstr>
      <vt:lpstr>The Museum of Folk Arts and Crafts of Primorye in Uyma</vt:lpstr>
      <vt:lpstr>A monument to Stepan  Pisakhov in Chumbarov-Luchinsky Street opened in September 2008</vt:lpstr>
      <vt:lpstr>A monument to Senya Malina, a favourite character of famous Northern  fairy-tales by Stepan  Pisakhov</vt:lpstr>
      <vt:lpstr>In October 2019 an exhibition in Plotnikova’s Estate Museum was opened on the occasion of the 140-th anniversary of Pisakhov. </vt:lpstr>
      <vt:lpstr>For years Pisakhov performed his fairy-tales orally. The first one appeared in print in 1924.</vt:lpstr>
      <vt:lpstr>This exhibition shows us Pisakhov as a painter. </vt:lpstr>
      <vt:lpstr>Thank you for your attention!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Stepan Pisakhov and his fairy </dc:title>
  <dc:creator>Валентина</dc:creator>
  <cp:lastModifiedBy>Zver</cp:lastModifiedBy>
  <cp:revision>13</cp:revision>
  <dcterms:created xsi:type="dcterms:W3CDTF">2020-01-05T13:39:50Z</dcterms:created>
  <dcterms:modified xsi:type="dcterms:W3CDTF">2022-02-07T12:51:36Z</dcterms:modified>
</cp:coreProperties>
</file>