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42C"/>
    <a:srgbClr val="E65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DBEDE-6FF6-45DE-A09B-1852C271D63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DD201-6884-4849-8428-A12B295F4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7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3352-DF5B-4596-8941-44D59C267276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DE-9710-4962-8B07-CFD3F1E39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3352-DF5B-4596-8941-44D59C267276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DE-9710-4962-8B07-CFD3F1E39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3352-DF5B-4596-8941-44D59C267276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DE-9710-4962-8B07-CFD3F1E39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3352-DF5B-4596-8941-44D59C267276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DE-9710-4962-8B07-CFD3F1E39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3352-DF5B-4596-8941-44D59C267276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DE-9710-4962-8B07-CFD3F1E39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3352-DF5B-4596-8941-44D59C267276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DE-9710-4962-8B07-CFD3F1E39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3352-DF5B-4596-8941-44D59C267276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DE-9710-4962-8B07-CFD3F1E39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3352-DF5B-4596-8941-44D59C267276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DE-9710-4962-8B07-CFD3F1E39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3352-DF5B-4596-8941-44D59C267276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DE-9710-4962-8B07-CFD3F1E39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3352-DF5B-4596-8941-44D59C267276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DE-9710-4962-8B07-CFD3F1E39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3352-DF5B-4596-8941-44D59C267276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8B88DE-9710-4962-8B07-CFD3F1E39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753352-DF5B-4596-8941-44D59C267276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8B88DE-9710-4962-8B07-CFD3F1E394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watch?v=Vre4CrWbnVw&amp;feature=share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sz="6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3488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английского языка в 9 классе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Baikal seal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nerpa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20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Нолева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Лидия Геннадьевна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Адамовская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ООШ»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697339"/>
            <a:ext cx="5184576" cy="523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snowy lair they are born.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not afraid of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will grow and start diving,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Changing their white fur.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they are lucky enough-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will live for too long enough.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an animal with whiskers?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think and guess quicker, quicker!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200800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3808" y="5805264"/>
            <a:ext cx="4060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Baikal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seal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nerpa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0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19672" y="2780928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https://youtube.com/watch?v=Vre4CrWbnVw&amp;feature=share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11967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 about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nerpa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4546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05096"/>
            <a:ext cx="5886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Endemic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эндемик (животное, обитающее только на определенной территории)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Goby [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gǝubai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бычок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Partial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 err="1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pa:ʃǝl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неравнодушный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Oil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fish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голомянка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Rookery</a:t>
            </a:r>
            <a:r>
              <a:rPr lang="en-US" b="1" dirty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 err="1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rukǝri</a:t>
            </a:r>
            <a:r>
              <a:rPr lang="en-US" b="1" dirty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район размножения и выращивания потомства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Pregnant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 err="1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pregnǝnt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самка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Vulnerable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 err="1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vʌlnǝrǝbl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уязвимый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Poacher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 err="1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pǝutʃǝ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браконьер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Cautious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 err="1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kᴐʃǝs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осторожный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Timid</a:t>
            </a:r>
            <a:r>
              <a:rPr lang="en-US" b="1" dirty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[timid]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пугливый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Seal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нерпинарий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Pup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 err="1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err="1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ʌp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детеныш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Artificial condition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 err="1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a:ti‘fiʃǝlken‘diʃn</a:t>
            </a:r>
            <a:r>
              <a:rPr lang="en-US" b="1" dirty="0" smtClean="0">
                <a:solidFill>
                  <a:srgbClr val="0BD0D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искусственное условие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7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s\Downloads\IMG_3840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1" t="11273" b="13406"/>
          <a:stretch/>
        </p:blipFill>
        <p:spPr bwMode="auto">
          <a:xfrm rot="5400000">
            <a:off x="1441450" y="1446982"/>
            <a:ext cx="6375494" cy="4146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162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80728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English equivalents to the following words and read the sentences out loud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Нерпа – эндемик Байкала, питается нерпа рыбой, районы северной и средней части озера, уникальное млекопитающее животное, самый большой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нерпинарий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нерпы очень самостоятельные и независимые, главным врагом нерпы является человек, ученые ведут наблюдения за малышами, белёк является символом Байкала, устраивают логовища в снегу, у нерпы ценится шкура, мясо съедобно, мех ценится на мировом рынке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6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291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628</TotalTime>
  <Words>258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 blends</dc:title>
  <dc:creator>Админ</dc:creator>
  <cp:lastModifiedBy>пользователь</cp:lastModifiedBy>
  <cp:revision>50</cp:revision>
  <dcterms:created xsi:type="dcterms:W3CDTF">2018-10-03T08:16:33Z</dcterms:created>
  <dcterms:modified xsi:type="dcterms:W3CDTF">2023-11-19T13:33:36Z</dcterms:modified>
</cp:coreProperties>
</file>