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72" r:id="rId2"/>
    <p:sldId id="258" r:id="rId3"/>
    <p:sldId id="257" r:id="rId4"/>
    <p:sldId id="271" r:id="rId5"/>
    <p:sldId id="261" r:id="rId6"/>
    <p:sldId id="256" r:id="rId7"/>
    <p:sldId id="263" r:id="rId8"/>
    <p:sldId id="264" r:id="rId9"/>
    <p:sldId id="265" r:id="rId10"/>
    <p:sldId id="266" r:id="rId11"/>
    <p:sldId id="267" r:id="rId12"/>
    <p:sldId id="262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C8D59-E08A-496B-A254-2F0012A851E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CACB1-582A-4A44-B604-6854A79E1B65}">
      <dgm:prSet phldrT="[Текст]"/>
      <dgm:spPr/>
      <dgm:t>
        <a:bodyPr/>
        <a:lstStyle/>
        <a:p>
          <a:r>
            <a:rPr lang="ru-RU" dirty="0" smtClean="0"/>
            <a:t>СВОБОДА</a:t>
          </a:r>
          <a:endParaRPr lang="ru-RU" dirty="0"/>
        </a:p>
      </dgm:t>
    </dgm:pt>
    <dgm:pt modelId="{09718851-D642-4983-8FE7-9E3AD5B11FA7}" type="parTrans" cxnId="{C66335D1-75E4-4816-BB1E-77CF23B98DDC}">
      <dgm:prSet/>
      <dgm:spPr/>
      <dgm:t>
        <a:bodyPr/>
        <a:lstStyle/>
        <a:p>
          <a:endParaRPr lang="ru-RU"/>
        </a:p>
      </dgm:t>
    </dgm:pt>
    <dgm:pt modelId="{0BBA8F80-0A39-4984-ABDC-D726F9F6A8EA}" type="sibTrans" cxnId="{C66335D1-75E4-4816-BB1E-77CF23B98DDC}">
      <dgm:prSet/>
      <dgm:spPr/>
      <dgm:t>
        <a:bodyPr/>
        <a:lstStyle/>
        <a:p>
          <a:endParaRPr lang="ru-RU"/>
        </a:p>
      </dgm:t>
    </dgm:pt>
    <dgm:pt modelId="{6BF848CA-076E-4BF0-8CBB-A9B012C9B50F}">
      <dgm:prSet phldrT="[Текст]"/>
      <dgm:spPr/>
      <dgm:t>
        <a:bodyPr/>
        <a:lstStyle/>
        <a:p>
          <a:r>
            <a:rPr lang="ru-RU" dirty="0" smtClean="0"/>
            <a:t>ЛЮБОВЬ</a:t>
          </a:r>
          <a:endParaRPr lang="ru-RU" dirty="0"/>
        </a:p>
      </dgm:t>
    </dgm:pt>
    <dgm:pt modelId="{5732B3D5-341A-4E1F-9F59-5DFAA6E1C22F}" type="parTrans" cxnId="{7306505D-7989-4E2D-B0B0-03B4F3A73FD7}">
      <dgm:prSet/>
      <dgm:spPr/>
      <dgm:t>
        <a:bodyPr/>
        <a:lstStyle/>
        <a:p>
          <a:endParaRPr lang="ru-RU"/>
        </a:p>
      </dgm:t>
    </dgm:pt>
    <dgm:pt modelId="{EFFE1896-8530-4CF0-A3EE-341CF0E268AB}" type="sibTrans" cxnId="{7306505D-7989-4E2D-B0B0-03B4F3A73FD7}">
      <dgm:prSet/>
      <dgm:spPr/>
      <dgm:t>
        <a:bodyPr/>
        <a:lstStyle/>
        <a:p>
          <a:endParaRPr lang="ru-RU"/>
        </a:p>
      </dgm:t>
    </dgm:pt>
    <dgm:pt modelId="{A5E46E96-A1BC-4AFD-A599-49411DA9300E}">
      <dgm:prSet phldrT="[Текст]"/>
      <dgm:spPr/>
      <dgm:t>
        <a:bodyPr/>
        <a:lstStyle/>
        <a:p>
          <a:r>
            <a:rPr lang="ru-RU" dirty="0" smtClean="0"/>
            <a:t>РАЗУМ</a:t>
          </a:r>
          <a:endParaRPr lang="ru-RU" dirty="0"/>
        </a:p>
      </dgm:t>
    </dgm:pt>
    <dgm:pt modelId="{586E5146-230C-46D1-B4D4-9E5F748E7F5D}" type="parTrans" cxnId="{AE005987-08FA-43E6-BE97-185B5B0AEB5E}">
      <dgm:prSet/>
      <dgm:spPr/>
      <dgm:t>
        <a:bodyPr/>
        <a:lstStyle/>
        <a:p>
          <a:endParaRPr lang="ru-RU"/>
        </a:p>
      </dgm:t>
    </dgm:pt>
    <dgm:pt modelId="{310599E6-A7B9-42B0-83AA-ACA5A86414AF}" type="sibTrans" cxnId="{AE005987-08FA-43E6-BE97-185B5B0AEB5E}">
      <dgm:prSet/>
      <dgm:spPr/>
      <dgm:t>
        <a:bodyPr/>
        <a:lstStyle/>
        <a:p>
          <a:endParaRPr lang="ru-RU"/>
        </a:p>
      </dgm:t>
    </dgm:pt>
    <dgm:pt modelId="{6CA4700D-5128-4C44-881A-8992887572F8}">
      <dgm:prSet/>
      <dgm:spPr/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7570EED5-5C84-443D-85F5-0FEBB9B887D2}" type="parTrans" cxnId="{25DF450E-2B19-406B-B04A-BFCE285461CF}">
      <dgm:prSet/>
      <dgm:spPr/>
      <dgm:t>
        <a:bodyPr/>
        <a:lstStyle/>
        <a:p>
          <a:endParaRPr lang="ru-RU"/>
        </a:p>
      </dgm:t>
    </dgm:pt>
    <dgm:pt modelId="{0558EDA6-A70A-42AB-BBF5-DEBD315E031C}" type="sibTrans" cxnId="{25DF450E-2B19-406B-B04A-BFCE285461CF}">
      <dgm:prSet/>
      <dgm:spPr/>
      <dgm:t>
        <a:bodyPr/>
        <a:lstStyle/>
        <a:p>
          <a:endParaRPr lang="ru-RU"/>
        </a:p>
      </dgm:t>
    </dgm:pt>
    <dgm:pt modelId="{FD941E3B-7E00-4D70-80D7-863BCB41FC29}" type="pres">
      <dgm:prSet presAssocID="{A83C8D59-E08A-496B-A254-2F0012A851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32136-EE82-49DF-A709-5AA896581308}" type="pres">
      <dgm:prSet presAssocID="{A83C8D59-E08A-496B-A254-2F0012A851E9}" presName="diamond" presStyleLbl="bgShp" presStyleIdx="0" presStyleCnt="1"/>
      <dgm:spPr/>
    </dgm:pt>
    <dgm:pt modelId="{7D4BDE21-1B56-4322-B48D-79EA891D8733}" type="pres">
      <dgm:prSet presAssocID="{A83C8D59-E08A-496B-A254-2F0012A851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7E8FE-9979-41C7-B04A-D038016B0271}" type="pres">
      <dgm:prSet presAssocID="{A83C8D59-E08A-496B-A254-2F0012A851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AE35-2F3D-42CF-BCCE-D764F729E5DF}" type="pres">
      <dgm:prSet presAssocID="{A83C8D59-E08A-496B-A254-2F0012A851E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6AE8B-23EE-43E2-9192-E6F49B82B55F}" type="pres">
      <dgm:prSet presAssocID="{A83C8D59-E08A-496B-A254-2F0012A851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86A317-8DB7-4017-8500-C463320F87FA}" type="presOf" srcId="{6CA4700D-5128-4C44-881A-8992887572F8}" destId="{9B16AE8B-23EE-43E2-9192-E6F49B82B55F}" srcOrd="0" destOrd="0" presId="urn:microsoft.com/office/officeart/2005/8/layout/matrix3"/>
    <dgm:cxn modelId="{826D2A0A-B20F-4717-9971-B8A48584CD73}" type="presOf" srcId="{A83C8D59-E08A-496B-A254-2F0012A851E9}" destId="{FD941E3B-7E00-4D70-80D7-863BCB41FC29}" srcOrd="0" destOrd="0" presId="urn:microsoft.com/office/officeart/2005/8/layout/matrix3"/>
    <dgm:cxn modelId="{C66335D1-75E4-4816-BB1E-77CF23B98DDC}" srcId="{A83C8D59-E08A-496B-A254-2F0012A851E9}" destId="{00DCACB1-582A-4A44-B604-6854A79E1B65}" srcOrd="0" destOrd="0" parTransId="{09718851-D642-4983-8FE7-9E3AD5B11FA7}" sibTransId="{0BBA8F80-0A39-4984-ABDC-D726F9F6A8EA}"/>
    <dgm:cxn modelId="{25DF450E-2B19-406B-B04A-BFCE285461CF}" srcId="{A83C8D59-E08A-496B-A254-2F0012A851E9}" destId="{6CA4700D-5128-4C44-881A-8992887572F8}" srcOrd="3" destOrd="0" parTransId="{7570EED5-5C84-443D-85F5-0FEBB9B887D2}" sibTransId="{0558EDA6-A70A-42AB-BBF5-DEBD315E031C}"/>
    <dgm:cxn modelId="{A31F3465-D282-4B89-83C8-61F40E73CFFF}" type="presOf" srcId="{00DCACB1-582A-4A44-B604-6854A79E1B65}" destId="{7D4BDE21-1B56-4322-B48D-79EA891D8733}" srcOrd="0" destOrd="0" presId="urn:microsoft.com/office/officeart/2005/8/layout/matrix3"/>
    <dgm:cxn modelId="{AE005987-08FA-43E6-BE97-185B5B0AEB5E}" srcId="{A83C8D59-E08A-496B-A254-2F0012A851E9}" destId="{A5E46E96-A1BC-4AFD-A599-49411DA9300E}" srcOrd="2" destOrd="0" parTransId="{586E5146-230C-46D1-B4D4-9E5F748E7F5D}" sibTransId="{310599E6-A7B9-42B0-83AA-ACA5A86414AF}"/>
    <dgm:cxn modelId="{AF7D0DF7-D098-4043-A8E8-2E6D7D998881}" type="presOf" srcId="{A5E46E96-A1BC-4AFD-A599-49411DA9300E}" destId="{C9ECAE35-2F3D-42CF-BCCE-D764F729E5DF}" srcOrd="0" destOrd="0" presId="urn:microsoft.com/office/officeart/2005/8/layout/matrix3"/>
    <dgm:cxn modelId="{7306505D-7989-4E2D-B0B0-03B4F3A73FD7}" srcId="{A83C8D59-E08A-496B-A254-2F0012A851E9}" destId="{6BF848CA-076E-4BF0-8CBB-A9B012C9B50F}" srcOrd="1" destOrd="0" parTransId="{5732B3D5-341A-4E1F-9F59-5DFAA6E1C22F}" sibTransId="{EFFE1896-8530-4CF0-A3EE-341CF0E268AB}"/>
    <dgm:cxn modelId="{CDFB241D-2BBB-4C6C-B1DB-3618C3342B2E}" type="presOf" srcId="{6BF848CA-076E-4BF0-8CBB-A9B012C9B50F}" destId="{12D7E8FE-9979-41C7-B04A-D038016B0271}" srcOrd="0" destOrd="0" presId="urn:microsoft.com/office/officeart/2005/8/layout/matrix3"/>
    <dgm:cxn modelId="{60DB2C78-E8A7-4744-AB70-CF243F2DABED}" type="presParOf" srcId="{FD941E3B-7E00-4D70-80D7-863BCB41FC29}" destId="{FE932136-EE82-49DF-A709-5AA896581308}" srcOrd="0" destOrd="0" presId="urn:microsoft.com/office/officeart/2005/8/layout/matrix3"/>
    <dgm:cxn modelId="{7A92070F-1861-4712-B572-006D1B19E442}" type="presParOf" srcId="{FD941E3B-7E00-4D70-80D7-863BCB41FC29}" destId="{7D4BDE21-1B56-4322-B48D-79EA891D8733}" srcOrd="1" destOrd="0" presId="urn:microsoft.com/office/officeart/2005/8/layout/matrix3"/>
    <dgm:cxn modelId="{C2CEC645-E3DE-4AE7-A689-84F81CD7835F}" type="presParOf" srcId="{FD941E3B-7E00-4D70-80D7-863BCB41FC29}" destId="{12D7E8FE-9979-41C7-B04A-D038016B0271}" srcOrd="2" destOrd="0" presId="urn:microsoft.com/office/officeart/2005/8/layout/matrix3"/>
    <dgm:cxn modelId="{60929EA3-2A36-4089-8F21-131169953127}" type="presParOf" srcId="{FD941E3B-7E00-4D70-80D7-863BCB41FC29}" destId="{C9ECAE35-2F3D-42CF-BCCE-D764F729E5DF}" srcOrd="3" destOrd="0" presId="urn:microsoft.com/office/officeart/2005/8/layout/matrix3"/>
    <dgm:cxn modelId="{4BE2435C-4385-4BE7-84DA-DC310EE3EB53}" type="presParOf" srcId="{FD941E3B-7E00-4D70-80D7-863BCB41FC29}" destId="{9B16AE8B-23EE-43E2-9192-E6F49B82B5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32136-EE82-49DF-A709-5AA896581308}">
      <dsp:nvSpPr>
        <dsp:cNvPr id="0" name=""/>
        <dsp:cNvSpPr/>
      </dsp:nvSpPr>
      <dsp:spPr>
        <a:xfrm>
          <a:off x="2917031" y="0"/>
          <a:ext cx="4038600" cy="4038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BDE21-1B56-4322-B48D-79EA891D8733}">
      <dsp:nvSpPr>
        <dsp:cNvPr id="0" name=""/>
        <dsp:cNvSpPr/>
      </dsp:nvSpPr>
      <dsp:spPr>
        <a:xfrm>
          <a:off x="3300698" y="383667"/>
          <a:ext cx="1575054" cy="157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СВОБОДА</a:t>
          </a:r>
          <a:endParaRPr lang="ru-RU" sz="1600" kern="1200" dirty="0"/>
        </a:p>
      </dsp:txBody>
      <dsp:txXfrm>
        <a:off x="3300698" y="383667"/>
        <a:ext cx="1575054" cy="1575054"/>
      </dsp:txXfrm>
    </dsp:sp>
    <dsp:sp modelId="{12D7E8FE-9979-41C7-B04A-D038016B0271}">
      <dsp:nvSpPr>
        <dsp:cNvPr id="0" name=""/>
        <dsp:cNvSpPr/>
      </dsp:nvSpPr>
      <dsp:spPr>
        <a:xfrm>
          <a:off x="4996910" y="383667"/>
          <a:ext cx="1575054" cy="157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ЛЮБОВЬ</a:t>
          </a:r>
          <a:endParaRPr lang="ru-RU" sz="1600" kern="1200" dirty="0"/>
        </a:p>
      </dsp:txBody>
      <dsp:txXfrm>
        <a:off x="4996910" y="383667"/>
        <a:ext cx="1575054" cy="1575054"/>
      </dsp:txXfrm>
    </dsp:sp>
    <dsp:sp modelId="{C9ECAE35-2F3D-42CF-BCCE-D764F729E5DF}">
      <dsp:nvSpPr>
        <dsp:cNvPr id="0" name=""/>
        <dsp:cNvSpPr/>
      </dsp:nvSpPr>
      <dsp:spPr>
        <a:xfrm>
          <a:off x="3300698" y="2079879"/>
          <a:ext cx="1575054" cy="157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РАЗУМ</a:t>
          </a:r>
          <a:endParaRPr lang="ru-RU" sz="1600" kern="1200" dirty="0"/>
        </a:p>
      </dsp:txBody>
      <dsp:txXfrm>
        <a:off x="3300698" y="2079879"/>
        <a:ext cx="1575054" cy="1575054"/>
      </dsp:txXfrm>
    </dsp:sp>
    <dsp:sp modelId="{9B16AE8B-23EE-43E2-9192-E6F49B82B55F}">
      <dsp:nvSpPr>
        <dsp:cNvPr id="0" name=""/>
        <dsp:cNvSpPr/>
      </dsp:nvSpPr>
      <dsp:spPr>
        <a:xfrm>
          <a:off x="4996910" y="2079879"/>
          <a:ext cx="1575054" cy="157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ТВОРЧЕСТВО</a:t>
          </a:r>
          <a:endParaRPr lang="ru-RU" sz="1600" kern="1200" dirty="0"/>
        </a:p>
      </dsp:txBody>
      <dsp:txXfrm>
        <a:off x="4996910" y="2079879"/>
        <a:ext cx="1575054" cy="157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05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10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98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90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360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23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4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4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62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14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280A6B4-0DEA-485D-A542-7DDA45606774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EEBE38-7D72-4AEB-8DB6-D701D54C9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3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0"/>
            <a:ext cx="9966960" cy="4588475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МБОУ «</a:t>
            </a:r>
            <a:r>
              <a:rPr lang="ru-RU" sz="3200" b="1" dirty="0" err="1" smtClean="0"/>
              <a:t>Хиславичская</a:t>
            </a:r>
            <a:r>
              <a:rPr lang="ru-RU" sz="3200" b="1" dirty="0" smtClean="0"/>
              <a:t> СШ»</a:t>
            </a:r>
            <a:br>
              <a:rPr lang="ru-RU" sz="3200" b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XXXI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Международные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 Рождественские образовательные 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чтения 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314" y="3962400"/>
            <a:ext cx="10857470" cy="230659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«Глобальные вызовы современности и духовный выбор человека</a:t>
            </a: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5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     ПОДУМАЙ О ДУШЕ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2057400"/>
            <a:ext cx="11211698" cy="403860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Если человек не думает о свое душе, если он кормит ее ненавистью, завистью, предательством, раздражительностью</a:t>
            </a:r>
            <a:r>
              <a:rPr lang="ru-RU" altLang="ru-RU" sz="3200" b="1" i="1" u="sng" dirty="0">
                <a:solidFill>
                  <a:schemeClr val="accent2">
                    <a:lumMod val="50000"/>
                  </a:schemeClr>
                </a:solidFill>
              </a:rPr>
              <a:t>, душа слабеет…</a:t>
            </a:r>
          </a:p>
          <a:p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Болезни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 души могут нарастать.</a:t>
            </a:r>
          </a:p>
          <a:p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Если человек раз за разом поступает против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</a:rPr>
              <a:t>совести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, то в итоге он становится </a:t>
            </a:r>
            <a:r>
              <a:rPr lang="ru-RU" altLang="ru-RU" sz="3200" b="1" i="1" dirty="0">
                <a:solidFill>
                  <a:schemeClr val="accent2">
                    <a:lumMod val="50000"/>
                  </a:schemeClr>
                </a:solidFill>
              </a:rPr>
              <a:t>бездушным, теряет самого себя.</a:t>
            </a:r>
          </a:p>
          <a:p>
            <a:r>
              <a:rPr lang="ru-RU" altLang="ru-RU" sz="5400" b="1" dirty="0">
                <a:solidFill>
                  <a:schemeClr val="accent4">
                    <a:lumMod val="50000"/>
                  </a:schemeClr>
                </a:solidFill>
              </a:rPr>
              <a:t>Поступай так, </a:t>
            </a:r>
            <a:endParaRPr lang="ru-RU" altLang="ru-RU" sz="5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altLang="ru-RU" sz="5400" b="1" dirty="0" smtClean="0">
                <a:solidFill>
                  <a:schemeClr val="accent4">
                    <a:lumMod val="50000"/>
                  </a:schemeClr>
                </a:solidFill>
              </a:rPr>
              <a:t>  чтобы </a:t>
            </a:r>
            <a:r>
              <a:rPr lang="ru-RU" altLang="ru-RU" sz="5400" b="1" dirty="0">
                <a:solidFill>
                  <a:schemeClr val="accent4">
                    <a:lumMod val="50000"/>
                  </a:schemeClr>
                </a:solidFill>
              </a:rPr>
              <a:t>на душе </a:t>
            </a:r>
            <a:r>
              <a:rPr lang="ru-RU" alt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всегда было </a:t>
            </a:r>
            <a:r>
              <a:rPr lang="ru-RU" altLang="ru-RU" sz="5400" b="1" dirty="0">
                <a:solidFill>
                  <a:schemeClr val="accent4">
                    <a:lumMod val="50000"/>
                  </a:schemeClr>
                </a:solidFill>
              </a:rPr>
              <a:t>легко!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18354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СВЕТ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509215"/>
            <a:ext cx="9872871" cy="4038600"/>
          </a:xfrm>
        </p:spPr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ДУША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0382" y="1514300"/>
            <a:ext cx="3035808" cy="2273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07" y="2704785"/>
            <a:ext cx="3261360" cy="231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03705" y="3178216"/>
            <a:ext cx="3023616" cy="2273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93763" y="5714192"/>
            <a:ext cx="1444877" cy="530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7613" y="7280290"/>
            <a:ext cx="1756592" cy="530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4539" y="7066875"/>
            <a:ext cx="1450974" cy="5303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148516" y="8805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0644" y="7549386"/>
            <a:ext cx="148755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94062"/>
            <a:ext cx="9875520" cy="9929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sz="4800" b="1" kern="0" dirty="0" smtClean="0">
                <a:solidFill>
                  <a:schemeClr val="accent1">
                    <a:lumMod val="50000"/>
                  </a:schemeClr>
                </a:solidFill>
              </a:rPr>
              <a:t>ВНУТРЕННИЙ МИР ЧЕЛОВЕКА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930447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2958225" y="1062087"/>
            <a:ext cx="6430872" cy="1020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100" kern="1200"/>
          </a:p>
        </p:txBody>
      </p:sp>
    </p:spTree>
    <p:extLst>
      <p:ext uri="{BB962C8B-B14F-4D97-AF65-F5344CB8AC3E}">
        <p14:creationId xmlns:p14="http://schemas.microsoft.com/office/powerpoint/2010/main" xmlns="" val="1624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95416" y="790832"/>
            <a:ext cx="4299133" cy="533344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altLang="ru-RU" sz="4000" dirty="0" smtClean="0"/>
              <a:t>Всё, что мы создаём, возвращается вновь..</a:t>
            </a:r>
          </a:p>
          <a:p>
            <a:pPr marL="45720" indent="0">
              <a:buNone/>
            </a:pPr>
            <a:r>
              <a:rPr lang="ru-RU" altLang="ru-RU" sz="4000" dirty="0" smtClean="0"/>
              <a:t>Возвращается вера, надежда, любовь,</a:t>
            </a:r>
          </a:p>
          <a:p>
            <a:pPr marL="45720" indent="0">
              <a:buNone/>
            </a:pPr>
            <a:r>
              <a:rPr lang="ru-RU" altLang="ru-RU" sz="4000" dirty="0" smtClean="0"/>
              <a:t>Возвращается помощь, поддержка, участие,</a:t>
            </a:r>
          </a:p>
          <a:p>
            <a:pPr marL="45720" indent="0">
              <a:buNone/>
            </a:pPr>
            <a:r>
              <a:rPr lang="ru-RU" altLang="ru-RU" sz="4000" dirty="0" smtClean="0"/>
              <a:t>Возвращается радостью, мудростью, </a:t>
            </a:r>
          </a:p>
          <a:p>
            <a:pPr marL="45720" indent="0">
              <a:buNone/>
            </a:pPr>
            <a:r>
              <a:rPr lang="ru-RU" altLang="ru-RU" sz="4000" dirty="0" smtClean="0"/>
              <a:t>счастьем</a:t>
            </a:r>
            <a:r>
              <a:rPr lang="ru-RU" altLang="ru-RU" dirty="0" smtClean="0"/>
              <a:t> …</a:t>
            </a:r>
          </a:p>
        </p:txBody>
      </p:sp>
      <p:pic>
        <p:nvPicPr>
          <p:cNvPr id="1331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7159" y="216816"/>
            <a:ext cx="7475455" cy="64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269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81232"/>
            <a:ext cx="9966960" cy="3627224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>          </a:t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/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/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/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> МБОУ «</a:t>
            </a:r>
            <a:r>
              <a:rPr lang="ru-RU" altLang="ru-RU" sz="4400" b="0" kern="0" cap="none" dirty="0" err="1" smtClean="0">
                <a:latin typeface="Arial"/>
                <a:ea typeface="+mn-ea"/>
                <a:cs typeface="+mn-cs"/>
              </a:rPr>
              <a:t>Хиславичская</a:t>
            </a: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> СШ»</a:t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/>
            </a:r>
            <a:br>
              <a:rPr lang="ru-RU" altLang="ru-RU" sz="4400" b="0" kern="0" cap="none" dirty="0" smtClean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>Тема </a:t>
            </a:r>
            <a:r>
              <a:rPr lang="ru-RU" altLang="ru-RU" sz="4400" b="0" kern="0" cap="none" dirty="0" smtClean="0">
                <a:latin typeface="Arial"/>
                <a:ea typeface="+mn-ea"/>
                <a:cs typeface="+mn-cs"/>
              </a:rPr>
              <a:t>урока:</a:t>
            </a:r>
            <a:r>
              <a:rPr lang="ru-RU" altLang="ru-RU" sz="4400" b="0" kern="0" cap="none" dirty="0">
                <a:latin typeface="Arial"/>
                <a:ea typeface="+mn-ea"/>
                <a:cs typeface="+mn-cs"/>
              </a:rPr>
              <a:t/>
            </a:r>
            <a:br>
              <a:rPr lang="ru-RU" altLang="ru-RU" sz="4400" b="0" kern="0" cap="none" dirty="0">
                <a:latin typeface="Arial"/>
                <a:ea typeface="+mn-ea"/>
                <a:cs typeface="+mn-cs"/>
              </a:rPr>
            </a:br>
            <a:r>
              <a:rPr lang="ru-RU" altLang="ru-RU" sz="4400" b="0" kern="0" cap="none" dirty="0">
                <a:latin typeface="Arial"/>
                <a:ea typeface="+mn-ea"/>
                <a:cs typeface="+mn-cs"/>
              </a:rPr>
              <a:t>«Православное учение о человеке»</a:t>
            </a:r>
            <a:r>
              <a:rPr lang="en-US" altLang="ru-RU" sz="4400" b="0" kern="0" cap="none" dirty="0">
                <a:latin typeface="Arial"/>
                <a:ea typeface="+mn-ea"/>
                <a:cs typeface="+mn-cs"/>
              </a:rPr>
              <a:t/>
            </a:r>
            <a:br>
              <a:rPr lang="en-US" altLang="ru-RU" sz="4400" b="0" kern="0" cap="none" dirty="0"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832" y="3869634"/>
            <a:ext cx="10462053" cy="2819490"/>
          </a:xfrm>
        </p:spPr>
        <p:txBody>
          <a:bodyPr/>
          <a:lstStyle/>
          <a:p>
            <a:pPr algn="r"/>
            <a:r>
              <a:rPr lang="ru-RU" dirty="0" smtClean="0"/>
              <a:t>Составитель: Галынская И.А. 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163240"/>
          </a:xfrm>
        </p:spPr>
        <p:txBody>
          <a:bodyPr/>
          <a:lstStyle/>
          <a:p>
            <a:r>
              <a:rPr lang="ru-RU" dirty="0" smtClean="0"/>
              <a:t>Мы узнаем: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2243579"/>
            <a:ext cx="8767860" cy="3864989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endParaRPr lang="ru-RU" altLang="ru-RU" sz="3200" kern="0" dirty="0" smtClean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endParaRPr lang="ru-RU" altLang="ru-RU" sz="3200" kern="0" dirty="0" smtClean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endParaRPr lang="ru-RU" altLang="ru-RU" sz="3200" kern="0" dirty="0" smtClean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r>
              <a:rPr lang="ru-RU" altLang="ru-RU" sz="3200" kern="0" dirty="0" smtClean="0">
                <a:latin typeface="Arial"/>
              </a:rPr>
              <a:t>Чем </a:t>
            </a:r>
            <a:r>
              <a:rPr lang="ru-RU" altLang="ru-RU" sz="3200" kern="0" dirty="0">
                <a:latin typeface="Arial"/>
              </a:rPr>
              <a:t>Бог одарил </a:t>
            </a:r>
            <a:r>
              <a:rPr lang="ru-RU" altLang="ru-RU" sz="3200" kern="0" dirty="0" smtClean="0">
                <a:latin typeface="Arial"/>
              </a:rPr>
              <a:t>человека?</a:t>
            </a:r>
            <a:endParaRPr lang="ru-RU" altLang="ru-RU" sz="3200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r>
              <a:rPr lang="ru-RU" altLang="ru-RU" sz="3200" kern="0" dirty="0">
                <a:latin typeface="Arial"/>
              </a:rPr>
              <a:t>Когда болит </a:t>
            </a:r>
            <a:r>
              <a:rPr lang="ru-RU" altLang="ru-RU" sz="3200" kern="0" dirty="0" smtClean="0">
                <a:latin typeface="Arial"/>
              </a:rPr>
              <a:t>душа?</a:t>
            </a:r>
            <a:endParaRPr lang="ru-RU" altLang="ru-RU" sz="3200" kern="0" dirty="0">
              <a:latin typeface="Arial"/>
            </a:endParaRP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Char char="•"/>
            </a:pPr>
            <a:r>
              <a:rPr lang="ru-RU" altLang="ru-RU" sz="3200" kern="0" dirty="0">
                <a:latin typeface="Arial"/>
              </a:rPr>
              <a:t>Что такое образ Божий в </a:t>
            </a:r>
            <a:r>
              <a:rPr lang="ru-RU" altLang="ru-RU" sz="3200" kern="0" dirty="0" smtClean="0">
                <a:latin typeface="Arial"/>
              </a:rPr>
              <a:t>человеке?</a:t>
            </a:r>
            <a:endParaRPr lang="ru-RU" altLang="ru-RU" sz="3200" kern="0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3210" y="3198168"/>
            <a:ext cx="24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85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3467" y="274638"/>
            <a:ext cx="963933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каждого из нас есть свое тело. </a:t>
            </a:r>
            <a:br>
              <a:rPr lang="ru-RU" b="1" dirty="0" smtClean="0"/>
            </a:br>
            <a:r>
              <a:rPr lang="ru-RU" b="1" dirty="0" smtClean="0"/>
              <a:t>И есть своя бессмертная душа.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0987" y="2000240"/>
            <a:ext cx="37147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883086">
            <a:off x="4405485" y="2642357"/>
            <a:ext cx="571504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122528">
            <a:off x="6853683" y="2841406"/>
            <a:ext cx="762005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52728" y="3929066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Тело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05" y="4000504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Душа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57213" y="4500570"/>
            <a:ext cx="3143272" cy="1071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ходит, бегает, жует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 flipH="1">
            <a:off x="7905763" y="4572008"/>
            <a:ext cx="3238523" cy="10715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думает, мечтает, верит, любит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5973" y="5691158"/>
            <a:ext cx="7905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Душа так отлична от тела, что порой она может  радоваться, </a:t>
            </a:r>
          </a:p>
          <a:p>
            <a:pPr algn="ctr"/>
            <a:r>
              <a:rPr lang="ru-RU" b="1" dirty="0" smtClean="0"/>
              <a:t>даже когда  телу больно.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4800" b="1" dirty="0" smtClean="0"/>
              <a:t>ТЕЛО                                    ДУША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ходит                                                                                                         мечтает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растёт                                                                                                        думает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питается                                                                                                   чувствует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болеет                                                                                                       творит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дышит                                                                                                         любит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спит                                                                                                            болеет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7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092" y="301659"/>
            <a:ext cx="11359978" cy="1082524"/>
          </a:xfrm>
        </p:spPr>
        <p:txBody>
          <a:bodyPr>
            <a:normAutofit/>
          </a:bodyPr>
          <a:lstStyle/>
          <a:p>
            <a:r>
              <a:rPr lang="ru-RU" dirty="0" smtClean="0"/>
              <a:t>Образ Бога в человеке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118" y="1224793"/>
            <a:ext cx="8657439" cy="51948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altLang="ru-RU" sz="12800" dirty="0" smtClean="0"/>
              <a:t>Бог Сам свободен – и людям Он подарил свободу. </a:t>
            </a:r>
          </a:p>
          <a:p>
            <a:pPr algn="l"/>
            <a:r>
              <a:rPr lang="ru-RU" altLang="ru-RU" sz="12800" dirty="0" smtClean="0"/>
              <a:t>Бог есть любовь – и людям Он подарил любовь.</a:t>
            </a:r>
          </a:p>
          <a:p>
            <a:pPr algn="l"/>
            <a:r>
              <a:rPr lang="ru-RU" altLang="ru-RU" sz="12800" dirty="0" smtClean="0"/>
              <a:t>Бог есть разум – и людям Он подарил способность мыслить. </a:t>
            </a:r>
          </a:p>
          <a:p>
            <a:pPr algn="l"/>
            <a:r>
              <a:rPr lang="ru-RU" altLang="ru-RU" sz="12800" dirty="0" smtClean="0"/>
              <a:t>Бог есть Творец – и людям Он подарил способность творить.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/>
              <a:t>Вместе эти дары Бога человеку составляют целый мир.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/>
              <a:t>Он так и называется – внутренний мир человека.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/>
              <a:t>Разум, свобода, любовь, творчество у христиан называются – </a:t>
            </a:r>
            <a:r>
              <a:rPr lang="ru-RU" sz="16000" b="1" dirty="0" smtClean="0"/>
              <a:t>«образ Бога в человеке».</a:t>
            </a:r>
            <a:endParaRPr lang="ru-RU" altLang="ru-RU" sz="16000" dirty="0" smtClean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34849" y="2852738"/>
            <a:ext cx="2824162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41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3" y="387178"/>
            <a:ext cx="6483179" cy="1309817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          ДУША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2" y="1754659"/>
            <a:ext cx="5527589" cy="4382530"/>
          </a:xfrm>
        </p:spPr>
        <p:txBody>
          <a:bodyPr>
            <a:normAutofit lnSpcReduction="10000"/>
          </a:bodyPr>
          <a:lstStyle/>
          <a:p>
            <a:r>
              <a:rPr lang="ru-RU" altLang="ru-RU" sz="3600" dirty="0" smtClean="0">
                <a:solidFill>
                  <a:srgbClr val="7030A0"/>
                </a:solidFill>
              </a:rPr>
              <a:t>Тело: </a:t>
            </a:r>
            <a:r>
              <a:rPr lang="ru-RU" altLang="ru-RU" sz="3600" dirty="0">
                <a:solidFill>
                  <a:srgbClr val="7030A0"/>
                </a:solidFill>
              </a:rPr>
              <a:t>ходит, бегает, ест.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Душа: </a:t>
            </a:r>
            <a:r>
              <a:rPr lang="ru-RU" altLang="ru-RU" sz="3600" dirty="0">
                <a:solidFill>
                  <a:srgbClr val="7030A0"/>
                </a:solidFill>
              </a:rPr>
              <a:t>думает, мечтает, верит, любит.</a:t>
            </a:r>
          </a:p>
          <a:p>
            <a:r>
              <a:rPr lang="ru-RU" altLang="ru-RU" sz="3600" dirty="0">
                <a:solidFill>
                  <a:srgbClr val="7030A0"/>
                </a:solidFill>
              </a:rPr>
              <a:t> Душа радуется и тебе хорошо! </a:t>
            </a:r>
            <a:endParaRPr lang="en-US" altLang="ru-RU" sz="3600" dirty="0">
              <a:solidFill>
                <a:srgbClr val="7030A0"/>
              </a:solidFill>
            </a:endParaRPr>
          </a:p>
          <a:p>
            <a:r>
              <a:rPr lang="ru-RU" altLang="ru-RU" sz="3600" dirty="0">
                <a:solidFill>
                  <a:srgbClr val="7030A0"/>
                </a:solidFill>
              </a:rPr>
              <a:t>Душа болит, и совесть говорит человеку: </a:t>
            </a:r>
            <a:endParaRPr lang="en-US" altLang="ru-RU" sz="36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altLang="ru-RU" sz="3600" b="1" dirty="0">
                <a:solidFill>
                  <a:srgbClr val="7030A0"/>
                </a:solidFill>
              </a:rPr>
              <a:t>«В этом ты не прав!»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13753" y="381251"/>
            <a:ext cx="4232260" cy="2852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7489" y="3580595"/>
            <a:ext cx="4464026" cy="2993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7540" y="2235654"/>
            <a:ext cx="2304488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4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897" y="782595"/>
            <a:ext cx="9875520" cy="1356360"/>
          </a:xfrm>
        </p:spPr>
        <p:txBody>
          <a:bodyPr>
            <a:noAutofit/>
          </a:bodyPr>
          <a:lstStyle/>
          <a:p>
            <a:r>
              <a:rPr lang="en-US" altLang="ru-RU" sz="5400" dirty="0"/>
              <a:t> </a:t>
            </a:r>
            <a:r>
              <a:rPr lang="ru-RU" altLang="ru-RU" sz="5400" b="1" dirty="0" smtClean="0"/>
              <a:t>«…сотворим </a:t>
            </a:r>
            <a:r>
              <a:rPr lang="ru-RU" altLang="ru-RU" sz="5400" b="1" dirty="0"/>
              <a:t>человека по образу Нашему</a:t>
            </a:r>
            <a:r>
              <a:rPr lang="ru-RU" altLang="ru-RU" sz="5400" b="1" dirty="0" smtClean="0"/>
              <a:t>…»</a:t>
            </a:r>
            <a:r>
              <a:rPr lang="en-US" altLang="ru-RU" sz="5400" dirty="0"/>
              <a:t/>
            </a:r>
            <a:br>
              <a:rPr lang="en-US" altLang="ru-RU" sz="5400" dirty="0"/>
            </a:b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2755047"/>
            <a:ext cx="4754563" cy="33164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71286" y="1985319"/>
            <a:ext cx="5404022" cy="41172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4400" b="1" i="1" dirty="0" smtClean="0"/>
              <a:t>«И создал Господь Бог человека из праха земного, и вдохнул в лице его дыхание жизни»  БИБЛИЯ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40858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386" y="609600"/>
            <a:ext cx="4693134" cy="135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77" y="2038547"/>
            <a:ext cx="10584887" cy="403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sz="2800" b="1" dirty="0"/>
              <a:t>Где бы сердце вам жить ни велело – </a:t>
            </a:r>
          </a:p>
          <a:p>
            <a:pPr>
              <a:buNone/>
            </a:pPr>
            <a:r>
              <a:rPr lang="ru-RU" altLang="ru-RU" sz="2800" b="1" dirty="0"/>
              <a:t>В шумном свете иль в сельской тиши,</a:t>
            </a:r>
          </a:p>
          <a:p>
            <a:pPr>
              <a:buNone/>
            </a:pPr>
            <a:r>
              <a:rPr lang="ru-RU" altLang="ru-RU" sz="2800" b="1" dirty="0"/>
              <a:t>Расточайте без счета и смело</a:t>
            </a:r>
          </a:p>
          <a:p>
            <a:pPr>
              <a:buNone/>
            </a:pPr>
            <a:r>
              <a:rPr lang="ru-RU" altLang="ru-RU" sz="2800" b="1" dirty="0"/>
              <a:t>Вы сокровища вашей души.</a:t>
            </a:r>
          </a:p>
          <a:p>
            <a:pPr>
              <a:buNone/>
            </a:pPr>
            <a:r>
              <a:rPr lang="ru-RU" altLang="ru-RU" sz="2800" b="1" dirty="0"/>
              <a:t>Не ищите, не ждите возврата,</a:t>
            </a:r>
          </a:p>
          <a:p>
            <a:pPr>
              <a:buNone/>
            </a:pPr>
            <a:r>
              <a:rPr lang="ru-RU" altLang="ru-RU" sz="2800" b="1" dirty="0"/>
              <a:t>Не смущайтесь насмешкою злой.</a:t>
            </a:r>
          </a:p>
          <a:p>
            <a:pPr>
              <a:buNone/>
            </a:pPr>
            <a:r>
              <a:rPr lang="ru-RU" altLang="ru-RU" sz="2800" b="1" dirty="0"/>
              <a:t>Человечество все же богато</a:t>
            </a:r>
          </a:p>
          <a:p>
            <a:pPr>
              <a:buNone/>
            </a:pPr>
            <a:r>
              <a:rPr lang="ru-RU" altLang="ru-RU" sz="2800" b="1" dirty="0"/>
              <a:t>Лишь порукой добра круговой.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2479" y="915073"/>
            <a:ext cx="6011177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83</TotalTime>
  <Words>396</Words>
  <Application>Microsoft Office PowerPoint</Application>
  <PresentationFormat>Произвольный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Базис</vt:lpstr>
      <vt:lpstr>  МБОУ «Хиславичская СШ»                 XXXI  Международные   Рождественские образовательные   чтения      </vt:lpstr>
      <vt:lpstr>               МБОУ «Хиславичская СШ»  Тема урока: «Православное учение о человеке» </vt:lpstr>
      <vt:lpstr>Мы узнаем:</vt:lpstr>
      <vt:lpstr>У каждого из нас есть свое тело.  И есть своя бессмертная душа.</vt:lpstr>
      <vt:lpstr>   ТЕЛО                                    ДУША</vt:lpstr>
      <vt:lpstr>Образ Бога в человеке</vt:lpstr>
      <vt:lpstr>          ДУША</vt:lpstr>
      <vt:lpstr> «…сотворим человека по образу Нашему…» </vt:lpstr>
      <vt:lpstr>Слайд 9</vt:lpstr>
      <vt:lpstr>     ПОДУМАЙ О ДУШЕ</vt:lpstr>
      <vt:lpstr>                                        СВЕТ    </vt:lpstr>
      <vt:lpstr>                            ВНУТРЕННИЙ МИР ЧЕЛОВЕКА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«Православное учение о человеке»</dc:title>
  <dc:creator>RePack by Diakov</dc:creator>
  <cp:lastModifiedBy>Пользователь Windows</cp:lastModifiedBy>
  <cp:revision>12</cp:revision>
  <dcterms:created xsi:type="dcterms:W3CDTF">2016-11-26T15:31:40Z</dcterms:created>
  <dcterms:modified xsi:type="dcterms:W3CDTF">2022-10-31T13:56:14Z</dcterms:modified>
</cp:coreProperties>
</file>