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" y="0"/>
            <a:ext cx="9142753" cy="68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1" y="31204"/>
            <a:ext cx="4478319" cy="5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6806"/>
            <a:ext cx="2448272" cy="18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2" y="2132856"/>
            <a:ext cx="2592288" cy="18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8" y="4149080"/>
            <a:ext cx="2215271" cy="20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52" y="4700379"/>
            <a:ext cx="2736304" cy="19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3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3" y="3356992"/>
            <a:ext cx="8926317" cy="32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448272" cy="32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3649"/>
            <a:ext cx="4608512" cy="31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30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46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9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9074459" cy="64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Химия45</dc:creator>
  <cp:lastModifiedBy>Химия45</cp:lastModifiedBy>
  <cp:revision>8</cp:revision>
  <dcterms:created xsi:type="dcterms:W3CDTF">2022-03-24T09:27:40Z</dcterms:created>
  <dcterms:modified xsi:type="dcterms:W3CDTF">2022-03-28T16:05:48Z</dcterms:modified>
</cp:coreProperties>
</file>