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3" r:id="rId4"/>
    <p:sldId id="264" r:id="rId5"/>
    <p:sldId id="271" r:id="rId6"/>
    <p:sldId id="258" r:id="rId7"/>
    <p:sldId id="261" r:id="rId8"/>
    <p:sldId id="265" r:id="rId9"/>
    <p:sldId id="257" r:id="rId10"/>
    <p:sldId id="260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7E39"/>
    <a:srgbClr val="803D06"/>
    <a:srgbClr val="0000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3FDEE-4D5A-4549-936C-895BC2F95CDB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26BA5-4A3B-419C-9FAA-C77C48796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C4612-DBB3-42E1-A575-3B2F2E91AC6F}" type="slidenum">
              <a:rPr lang="ru-RU"/>
              <a:pPr/>
              <a:t>5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ndAc>
      <p:stSnd loop="1">
        <p:snd r:embed="rId1" name="Детские = Из чего же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Детские = Из чего же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Детские = Из чего же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sndAc>
      <p:stSnd loop="1">
        <p:snd r:embed="rId1" name="Детские = Из чего же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ndAc>
      <p:stSnd loop="1">
        <p:snd r:embed="rId1" name="Детские = Из чего же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sndAc>
      <p:stSnd loop="1">
        <p:snd r:embed="rId1" name="Детские = Из чего же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ndAc>
      <p:stSnd loop="1">
        <p:snd r:embed="rId1" name="Детские = Из чего же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Детские = Из чего же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Детские = Из чего же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Детские = Из чего же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Детские = Из чего же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 loop="1">
        <p:snd r:embed="rId13" name="Детские = Из чего же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7" y="1052736"/>
            <a:ext cx="7785183" cy="2492322"/>
          </a:xfrm>
        </p:spPr>
        <p:txBody>
          <a:bodyPr>
            <a:normAutofit/>
          </a:bodyPr>
          <a:lstStyle/>
          <a:p>
            <a:r>
              <a:rPr lang="ru-RU" dirty="0" smtClean="0"/>
              <a:t>БУДЬ ЗДОРОВ!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классный час для 3 класса</a:t>
            </a:r>
            <a:endParaRPr lang="ru-RU" sz="4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63115" y="5105400"/>
            <a:ext cx="6400800" cy="1752600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>
                <a:solidFill>
                  <a:schemeClr val="tx1"/>
                </a:solidFill>
              </a:rPr>
              <a:t>Автор: Савочкина Людмила Владимировна</a:t>
            </a:r>
            <a:br>
              <a:rPr lang="ru-RU" sz="6700" dirty="0" smtClean="0">
                <a:solidFill>
                  <a:schemeClr val="tx1"/>
                </a:solidFill>
              </a:rPr>
            </a:br>
            <a:r>
              <a:rPr lang="ru-RU" sz="6700" dirty="0" smtClean="0">
                <a:solidFill>
                  <a:schemeClr val="tx1"/>
                </a:solidFill>
              </a:rPr>
              <a:t>учитель начальных классов</a:t>
            </a:r>
            <a:br>
              <a:rPr lang="ru-RU" sz="6700" dirty="0" smtClean="0">
                <a:solidFill>
                  <a:schemeClr val="tx1"/>
                </a:solidFill>
              </a:rPr>
            </a:br>
            <a:r>
              <a:rPr lang="ru-RU" sz="6700" dirty="0" smtClean="0">
                <a:solidFill>
                  <a:schemeClr val="tx1"/>
                </a:solidFill>
              </a:rPr>
              <a:t>МБОУ г.Абакана «Лицей имени </a:t>
            </a:r>
            <a:r>
              <a:rPr lang="ru-RU" sz="6700" dirty="0" err="1" smtClean="0">
                <a:solidFill>
                  <a:schemeClr val="tx1"/>
                </a:solidFill>
              </a:rPr>
              <a:t>Н.Г.Булакина</a:t>
            </a:r>
            <a:r>
              <a:rPr lang="ru-RU" sz="6700" dirty="0" smtClean="0">
                <a:solidFill>
                  <a:schemeClr val="tx1"/>
                </a:solidFill>
              </a:rPr>
              <a:t>»</a:t>
            </a:r>
            <a:endParaRPr lang="ru-RU" sz="67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Министерство образования и науки Республики Хакасия  Муниципальное бюджетное общеобразовательное учреждение г.Абакана «Лицей имени </a:t>
            </a:r>
            <a:r>
              <a:rPr lang="ru-RU" sz="1000" spc="-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Н.Г.Булакина</a:t>
            </a: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endParaRPr lang="ru-RU" sz="10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Республика Хакасия, г.Абакан, ул.Крылова, 110, Савочкина Людмила Владимировна, учитель начальных классов</a:t>
            </a:r>
            <a:endParaRPr lang="ru-RU" sz="10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1692" y="225083"/>
            <a:ext cx="8275113" cy="64711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Привычки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6012" y="1281895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Вредные</a:t>
            </a:r>
            <a:endParaRPr lang="ru-RU" sz="4000" dirty="0">
              <a:solidFill>
                <a:srgbClr val="007E39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97877" y="2062333"/>
            <a:ext cx="4040188" cy="3951288"/>
          </a:xfrm>
        </p:spPr>
        <p:txBody>
          <a:bodyPr/>
          <a:lstStyle/>
          <a:p>
            <a:r>
              <a:rPr lang="ru-RU" sz="3600" dirty="0" smtClean="0"/>
              <a:t>Плакса</a:t>
            </a:r>
          </a:p>
          <a:p>
            <a:r>
              <a:rPr lang="ru-RU" sz="3600" dirty="0" err="1" smtClean="0"/>
              <a:t>Грязнуля</a:t>
            </a:r>
            <a:endParaRPr lang="ru-RU" sz="3600" dirty="0" smtClean="0"/>
          </a:p>
          <a:p>
            <a:r>
              <a:rPr lang="ru-RU" sz="3600" dirty="0" err="1" smtClean="0"/>
              <a:t>Неряха</a:t>
            </a:r>
            <a:endParaRPr lang="ru-RU" sz="3600" dirty="0" smtClean="0"/>
          </a:p>
          <a:p>
            <a:r>
              <a:rPr lang="ru-RU" sz="3600" dirty="0" smtClean="0"/>
              <a:t>Лень</a:t>
            </a:r>
          </a:p>
          <a:p>
            <a:r>
              <a:rPr lang="ru-RU" sz="3600" dirty="0" err="1" smtClean="0"/>
              <a:t>Обжора</a:t>
            </a:r>
            <a:endParaRPr lang="ru-RU" sz="3600" dirty="0" smtClean="0"/>
          </a:p>
          <a:p>
            <a:r>
              <a:rPr lang="ru-RU" sz="3600" dirty="0" smtClean="0"/>
              <a:t>Глупец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293331" y="126782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7E39"/>
                </a:solidFill>
              </a:rPr>
              <a:t>Полезные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102225" y="2132672"/>
            <a:ext cx="4041775" cy="3951288"/>
          </a:xfrm>
        </p:spPr>
        <p:txBody>
          <a:bodyPr/>
          <a:lstStyle/>
          <a:p>
            <a:r>
              <a:rPr lang="ru-RU" sz="3600" dirty="0" smtClean="0"/>
              <a:t>Чистюля</a:t>
            </a:r>
          </a:p>
          <a:p>
            <a:r>
              <a:rPr lang="ru-RU" sz="3600" dirty="0" smtClean="0"/>
              <a:t>Аккуратность</a:t>
            </a:r>
          </a:p>
          <a:p>
            <a:r>
              <a:rPr lang="ru-RU" sz="3600" dirty="0" smtClean="0"/>
              <a:t>Послушание</a:t>
            </a:r>
          </a:p>
          <a:p>
            <a:r>
              <a:rPr lang="ru-RU" sz="3600" dirty="0" smtClean="0"/>
              <a:t>Спорт</a:t>
            </a:r>
          </a:p>
          <a:p>
            <a:r>
              <a:rPr lang="ru-RU" sz="3600" dirty="0" smtClean="0"/>
              <a:t>Здоровое питание</a:t>
            </a:r>
          </a:p>
          <a:p>
            <a:r>
              <a:rPr lang="ru-RU" sz="3600" dirty="0" smtClean="0"/>
              <a:t>Оптимизм</a:t>
            </a:r>
          </a:p>
          <a:p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305907" y="787791"/>
            <a:ext cx="323557" cy="689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526258" y="785447"/>
            <a:ext cx="323557" cy="689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Министерство образования и науки Республики Хакасия  Муниципальное бюджетное общеобразовательное учреждение г.Абакана «Лицей имени </a:t>
            </a:r>
            <a:r>
              <a:rPr lang="ru-RU" sz="1000" spc="-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Н.Г.Булакина</a:t>
            </a: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endParaRPr lang="ru-RU" sz="10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Республика Хакасия, г.Абакан, ул.Крылова, 110, Савочкина Людмила Владимировна, учитель начальных классов</a:t>
            </a:r>
            <a:endParaRPr lang="ru-RU" sz="10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246184" y="1069341"/>
            <a:ext cx="3580228" cy="45155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Закаливание </a:t>
            </a:r>
            <a:r>
              <a:rPr lang="ru-RU" sz="2400" dirty="0" smtClean="0">
                <a:solidFill>
                  <a:srgbClr val="800000"/>
                </a:solidFill>
              </a:rPr>
              <a:t>– одна из форм укрепления здоровья человека. Закаливание проводится с помощью воздуха, воды, солнца, хождения босиком.</a:t>
            </a:r>
            <a:endParaRPr lang="ru-RU" sz="2400" dirty="0">
              <a:solidFill>
                <a:srgbClr val="800000"/>
              </a:solidFill>
            </a:endParaRPr>
          </a:p>
        </p:txBody>
      </p:sp>
      <p:pic>
        <p:nvPicPr>
          <p:cNvPr id="3075" name="Picture 3" descr="C:\Users\Людмила\Desktop\5ad8fdbc54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4240" y="454508"/>
            <a:ext cx="2117795" cy="3160888"/>
          </a:xfrm>
          <a:prstGeom prst="rect">
            <a:avLst/>
          </a:prstGeom>
          <a:noFill/>
        </p:spPr>
      </p:pic>
      <p:pic>
        <p:nvPicPr>
          <p:cNvPr id="3076" name="Picture 4" descr="C:\Users\Людмила\Desktop\фантазер-ня-449636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6192" y="425548"/>
            <a:ext cx="2686793" cy="3147646"/>
          </a:xfrm>
          <a:prstGeom prst="rect">
            <a:avLst/>
          </a:prstGeom>
          <a:noFill/>
        </p:spPr>
      </p:pic>
      <p:pic>
        <p:nvPicPr>
          <p:cNvPr id="3077" name="Picture 5" descr="C:\Users\Людмила\Desktop\s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7926" y="3746475"/>
            <a:ext cx="3852557" cy="2865339"/>
          </a:xfrm>
          <a:prstGeom prst="rect">
            <a:avLst/>
          </a:prstGeom>
          <a:noFill/>
        </p:spPr>
      </p:pic>
      <p:pic>
        <p:nvPicPr>
          <p:cNvPr id="3078" name="Picture 6" descr="C:\Users\Людмила\Desktop\original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667" y="3845096"/>
            <a:ext cx="3012904" cy="3012904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273049"/>
            <a:ext cx="4424289" cy="66948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Движение – это жизнь!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Министерство образования и науки Республики Хакасия  Муниципальное бюджетное общеобразовательное учреждение г.Абакана «Лицей имени </a:t>
            </a:r>
            <a:r>
              <a:rPr lang="ru-RU" sz="1000" spc="-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Н.Г.Булакина</a:t>
            </a: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endParaRPr lang="ru-RU" sz="10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Республика Хакасия, г.Абакан, ул.Крылова, 110, Савочкина Людмила Владимировна, учитель начальных классов</a:t>
            </a:r>
            <a:endParaRPr lang="ru-RU" sz="10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1209819" y="3092231"/>
          <a:ext cx="7765368" cy="297094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41342"/>
                <a:gridCol w="1941342"/>
                <a:gridCol w="1941342"/>
                <a:gridCol w="1941342"/>
              </a:tblGrid>
              <a:tr h="990315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КРАСИВЫЙ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ЛОВКИЙ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СТАТНЫЙ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КРЕПКИЙ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90315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СУТУЛЫЙ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БЛЕДНЫЙ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СТРОЙНЫЙ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НЕУКЛЮЖИЙ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90315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СИЛЬНЫЙ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РУМЯНЫЙ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ТОЛСТЫЙ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ПОДТЯНУТЫЙ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Министерство образования и науки Республики Хакасия  Муниципальное бюджетное общеобразовательное учреждение г.Абакана «Лицей имени </a:t>
            </a:r>
            <a:r>
              <a:rPr lang="ru-RU" sz="1000" spc="-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Н.Г.Булакина</a:t>
            </a: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endParaRPr lang="ru-RU" sz="10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Республика Хакасия, г.Абакан, ул.Крылова, 110, Савочкина Людмила Владимировна, учитель начальных классов</a:t>
            </a:r>
            <a:endParaRPr lang="ru-RU" sz="10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БУДЬТЕ ЗДОРОВЫ!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323557" y="4370112"/>
            <a:ext cx="9861451" cy="1510183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Министерство образования и науки Республики Хакасия  Муниципальное бюджетное общеобразовательное учреждение г.Абакана «Лицей имени </a:t>
            </a:r>
            <a:r>
              <a:rPr lang="ru-RU" sz="1000" spc="-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Н.Г.Булакина</a:t>
            </a:r>
            <a:r>
              <a:rPr lang="ru-RU" sz="1000" spc="-1" smtClean="0"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endParaRPr lang="ru-RU" sz="10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Республика Хакасия, г.Абакан, ул.Крылова, 110, Савочкина Людмила Владимировна, учитель начальных классов</a:t>
            </a:r>
            <a:endParaRPr lang="ru-RU" sz="10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407" y="534573"/>
            <a:ext cx="8296629" cy="573961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Цель:</a:t>
            </a:r>
            <a:r>
              <a:rPr lang="ru-RU" sz="3600" dirty="0" smtClean="0"/>
              <a:t> способствовать воспитанию здорового образа жизни.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002060"/>
                </a:solidFill>
              </a:rPr>
              <a:t>Задачи: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-побуждать детей к соблюдению ЗОЖ;</a:t>
            </a:r>
            <a:br>
              <a:rPr lang="ru-RU" sz="3600" dirty="0" smtClean="0"/>
            </a:br>
            <a:r>
              <a:rPr lang="ru-RU" sz="3600" dirty="0" smtClean="0"/>
              <a:t>-содействовать воспитанию у детей чувства ответственности за свое здоровье, здоровье семьи и общества;</a:t>
            </a:r>
            <a:br>
              <a:rPr lang="ru-RU" sz="3600" dirty="0" smtClean="0"/>
            </a:br>
            <a:r>
              <a:rPr lang="ru-RU" sz="3600" dirty="0" smtClean="0"/>
              <a:t>-развивать навыки работы в группах, коммуникативные способности, внимание, фантазию, творческие способности, речь;</a:t>
            </a:r>
            <a:br>
              <a:rPr lang="ru-RU" sz="3600" dirty="0" smtClean="0"/>
            </a:br>
            <a:r>
              <a:rPr lang="ru-RU" sz="3600" dirty="0" smtClean="0"/>
              <a:t>-воспитывать культуру поведения и общения при работе в группах.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Министерство образования и науки Республики Хакасия  Муниципальное бюджетное общеобразовательное учреждение г.Абакана «Лицей имени </a:t>
            </a:r>
            <a:r>
              <a:rPr lang="ru-RU" sz="1000" spc="-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Н.Г.Булакина</a:t>
            </a: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endParaRPr lang="ru-RU" sz="10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Республика Хакасия, г.Абакан, ул.Крылова, 110, Савочкина Людмила Владимировна, учитель начальных классов</a:t>
            </a:r>
            <a:endParaRPr lang="ru-RU" sz="10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юдмила\Desktop\i_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5167" y="263915"/>
            <a:ext cx="3961400" cy="61931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Министерство образования и науки Республики Хакасия  Муниципальное бюджетное общеобразовательное учреждение г.Абакана «Лицей имени </a:t>
            </a:r>
            <a:r>
              <a:rPr lang="ru-RU" sz="1000" spc="-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Н.Г.Булакина</a:t>
            </a: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endParaRPr lang="ru-RU" sz="10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Республика Хакасия, г.Абакан, ул.Крылова, 110, Савочкина Людмила Владимировна, учитель начальных классов</a:t>
            </a:r>
            <a:endParaRPr lang="ru-RU" sz="10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98276" y="323557"/>
            <a:ext cx="5345723" cy="94253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Работа в группах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type="body" idx="1"/>
          </p:nvPr>
        </p:nvSpPr>
        <p:spPr>
          <a:xfrm>
            <a:off x="1237957" y="2869810"/>
            <a:ext cx="7258929" cy="3123028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1 группа – Режим дня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2 группа – Правильное питание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3 группа – Гигиена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4 группа – Вредные привычки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5 группа – Закаливание, зарядка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Министерство образования и науки Республики Хакасия  Муниципальное бюджетное общеобразовательное учреждение г.Абакана «Лицей имени </a:t>
            </a:r>
            <a:r>
              <a:rPr lang="ru-RU" sz="1000" spc="-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Н.Г.Булакина</a:t>
            </a: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endParaRPr lang="ru-RU" sz="10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Республика Хакасия, г.Абакан, ул.Крылова, 110, Савочкина Людмила Владимировна, учитель начальных классов</a:t>
            </a:r>
            <a:endParaRPr lang="ru-RU" sz="10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92369" y="239151"/>
            <a:ext cx="5894363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Спал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цветок и вдруг проснулся-(туловище вправо - влево)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 спать не захотел.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(туловище вперед, назад)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Шевельнулся, потянулся,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(руки вверх, потянуться)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Взвился вверх и полетел.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(руки вверх, влево, вправо)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 утром лишь проснется, бабочка кружит и вьется(покружиться)</a:t>
            </a:r>
            <a:endParaRPr lang="ru-RU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8e571a264590ec61577f0ef43c97ec3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5373688"/>
            <a:ext cx="1192213" cy="1430337"/>
          </a:xfrm>
          <a:prstGeom prst="rect">
            <a:avLst/>
          </a:prstGeom>
          <a:noFill/>
        </p:spPr>
      </p:pic>
      <p:pic>
        <p:nvPicPr>
          <p:cNvPr id="3079" name="Picture 7" descr="8e571a264590ec61577f0ef43c97ec3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5661025"/>
            <a:ext cx="952500" cy="1143000"/>
          </a:xfrm>
          <a:prstGeom prst="rect">
            <a:avLst/>
          </a:prstGeom>
          <a:noFill/>
        </p:spPr>
      </p:pic>
      <p:pic>
        <p:nvPicPr>
          <p:cNvPr id="3080" name="Picture 8" descr="8e571a264590ec61577f0ef43c97ec3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5516563"/>
            <a:ext cx="1073150" cy="1287462"/>
          </a:xfrm>
          <a:prstGeom prst="rect">
            <a:avLst/>
          </a:prstGeom>
          <a:noFill/>
        </p:spPr>
      </p:pic>
      <p:pic>
        <p:nvPicPr>
          <p:cNvPr id="3081" name="Picture 9" descr="8e571a264590ec61577f0ef43c97ec3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5300663"/>
            <a:ext cx="1252538" cy="1503362"/>
          </a:xfrm>
          <a:prstGeom prst="rect">
            <a:avLst/>
          </a:prstGeom>
          <a:noFill/>
        </p:spPr>
      </p:pic>
      <p:pic>
        <p:nvPicPr>
          <p:cNvPr id="3082" name="Picture 10" descr="8e571a264590ec61577f0ef43c97ec3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5516563"/>
            <a:ext cx="1073150" cy="1287462"/>
          </a:xfrm>
          <a:prstGeom prst="rect">
            <a:avLst/>
          </a:prstGeom>
          <a:noFill/>
        </p:spPr>
      </p:pic>
      <p:pic>
        <p:nvPicPr>
          <p:cNvPr id="3083" name="Picture 11" descr="8e571a264590ec61577f0ef43c97ec3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5516563"/>
            <a:ext cx="1073150" cy="1287462"/>
          </a:xfrm>
          <a:prstGeom prst="rect">
            <a:avLst/>
          </a:prstGeom>
          <a:noFill/>
        </p:spPr>
      </p:pic>
      <p:pic>
        <p:nvPicPr>
          <p:cNvPr id="3084" name="Picture 12" descr="8e571a264590ec61577f0ef43c97ec3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5445125"/>
            <a:ext cx="1131888" cy="1358900"/>
          </a:xfrm>
          <a:prstGeom prst="rect">
            <a:avLst/>
          </a:prstGeom>
          <a:noFill/>
        </p:spPr>
      </p:pic>
      <p:pic>
        <p:nvPicPr>
          <p:cNvPr id="3085" name="Picture 13" descr="0214388284a2cc1e62e7102133de3c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5805488"/>
            <a:ext cx="1368425" cy="808037"/>
          </a:xfrm>
          <a:prstGeom prst="rect">
            <a:avLst/>
          </a:prstGeom>
          <a:noFill/>
        </p:spPr>
      </p:pic>
      <p:pic>
        <p:nvPicPr>
          <p:cNvPr id="3086" name="Picture 14" descr="b9e38c43263057ca87ab429dda7c198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6165850"/>
            <a:ext cx="819150" cy="495300"/>
          </a:xfrm>
          <a:prstGeom prst="rect">
            <a:avLst/>
          </a:prstGeom>
          <a:noFill/>
        </p:spPr>
      </p:pic>
      <p:pic>
        <p:nvPicPr>
          <p:cNvPr id="3087" name="Picture 15" descr="b9e38c43263057ca87ab429dda7c198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877050" y="6237288"/>
            <a:ext cx="792163" cy="495300"/>
          </a:xfrm>
          <a:prstGeom prst="rect">
            <a:avLst/>
          </a:prstGeom>
          <a:noFill/>
        </p:spPr>
      </p:pic>
      <p:pic>
        <p:nvPicPr>
          <p:cNvPr id="3088" name="Picture 16" descr="f918d9346babfcb5b92bdd655f15515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5876925"/>
            <a:ext cx="1905000" cy="952500"/>
          </a:xfrm>
          <a:prstGeom prst="rect">
            <a:avLst/>
          </a:prstGeom>
          <a:noFill/>
        </p:spPr>
      </p:pic>
      <p:pic>
        <p:nvPicPr>
          <p:cNvPr id="3089" name="Picture 17" descr="f918d9346babfcb5b92bdd655f15515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5805488"/>
            <a:ext cx="1905000" cy="952500"/>
          </a:xfrm>
          <a:prstGeom prst="rect">
            <a:avLst/>
          </a:prstGeom>
          <a:noFill/>
        </p:spPr>
      </p:pic>
      <p:pic>
        <p:nvPicPr>
          <p:cNvPr id="3090" name="Picture 18" descr="bg2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950" y="4437063"/>
            <a:ext cx="1209675" cy="809625"/>
          </a:xfrm>
          <a:prstGeom prst="rect">
            <a:avLst/>
          </a:prstGeom>
          <a:noFill/>
        </p:spPr>
      </p:pic>
      <p:sp>
        <p:nvSpPr>
          <p:cNvPr id="3092" name="AutoShape 20"/>
          <p:cNvSpPr>
            <a:spLocks/>
          </p:cNvSpPr>
          <p:nvPr/>
        </p:nvSpPr>
        <p:spPr bwMode="auto">
          <a:xfrm flipH="1">
            <a:off x="5550876" y="1038664"/>
            <a:ext cx="690563" cy="4419599"/>
          </a:xfrm>
          <a:prstGeom prst="leftBrace">
            <a:avLst>
              <a:gd name="adj1" fmla="val 4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363286" y="1964788"/>
            <a:ext cx="468313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Министерство образования и науки Республики Хакасия  Муниципальное бюджетное общеобразовательное учреждение г.Абакана «Лицей имени </a:t>
            </a:r>
            <a:r>
              <a:rPr lang="ru-RU" sz="1000" spc="-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Н.Г.Булакина</a:t>
            </a: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endParaRPr lang="ru-RU" sz="10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Республика Хакасия, г.Абакан, ул.Крылова, 110, Савочкина Людмила Владимировна, учитель начальных классов</a:t>
            </a:r>
            <a:endParaRPr lang="ru-RU" sz="10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 loop="1">
        <p:snd r:embed="rId3" name="Детские = Из чего же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539088" y="1828800"/>
            <a:ext cx="147711" cy="4297363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РЕЖИМ ДНЯ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715064" y="920374"/>
            <a:ext cx="4309197" cy="559296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800000"/>
                </a:solidFill>
              </a:rPr>
              <a:t>Зарядка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800000"/>
                </a:solidFill>
              </a:rPr>
              <a:t>Умывание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800000"/>
                </a:solidFill>
              </a:rPr>
              <a:t>Завтрак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800000"/>
                </a:solidFill>
              </a:rPr>
              <a:t>Школьные уроки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800000"/>
                </a:solidFill>
              </a:rPr>
              <a:t>Обед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800000"/>
                </a:solidFill>
              </a:rPr>
              <a:t>Прогулка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800000"/>
                </a:solidFill>
              </a:rPr>
              <a:t>Домашнее задание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800000"/>
                </a:solidFill>
              </a:rPr>
              <a:t>Прогулка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800000"/>
                </a:solidFill>
              </a:rPr>
              <a:t>Игры, чтение книг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800000"/>
                </a:solidFill>
              </a:rPr>
              <a:t>Душ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800000"/>
                </a:solidFill>
              </a:rPr>
              <a:t>Сон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Министерство образования и науки Республики Хакасия  Муниципальное бюджетное общеобразовательное учреждение г.Абакана «Лицей имени </a:t>
            </a:r>
            <a:r>
              <a:rPr lang="ru-RU" sz="1000" spc="-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Н.Г.Булакина</a:t>
            </a: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endParaRPr lang="ru-RU" sz="10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Республика Хакасия, г.Абакан, ул.Крылова, 110, Савочкина Людмила Владимировна, учитель начальных классов</a:t>
            </a:r>
            <a:endParaRPr lang="ru-RU" sz="10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4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ПРАВИЛЬНОЕ ПИТАНИЕ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79" y="1498210"/>
            <a:ext cx="7948246" cy="53597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u="sng" dirty="0" smtClean="0">
                <a:solidFill>
                  <a:srgbClr val="007E39"/>
                </a:solidFill>
              </a:rPr>
              <a:t>Полезные продукты: </a:t>
            </a:r>
          </a:p>
          <a:p>
            <a:pPr>
              <a:buNone/>
            </a:pPr>
            <a:r>
              <a:rPr lang="ru-RU" sz="3600" i="1" dirty="0" smtClean="0"/>
              <a:t>молоко, яблоки, геркулес, морковь, лук</a:t>
            </a:r>
          </a:p>
          <a:p>
            <a:pPr>
              <a:buNone/>
            </a:pPr>
            <a:r>
              <a:rPr lang="ru-RU" sz="3600" u="sng" dirty="0" smtClean="0">
                <a:solidFill>
                  <a:srgbClr val="FF0000"/>
                </a:solidFill>
              </a:rPr>
              <a:t>Вредные продукты: </a:t>
            </a:r>
          </a:p>
          <a:p>
            <a:pPr>
              <a:buNone/>
            </a:pPr>
            <a:r>
              <a:rPr lang="ru-RU" sz="3600" i="1" dirty="0" smtClean="0"/>
              <a:t>пепси-кола, фанта, чипсы, </a:t>
            </a:r>
            <a:r>
              <a:rPr lang="ru-RU" sz="3600" i="1" dirty="0" err="1" smtClean="0"/>
              <a:t>чупа-чупс</a:t>
            </a:r>
            <a:endParaRPr lang="ru-RU" sz="3600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Главное – не переедай.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Соблюдай режим питания.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Тщательно пережевывай пищу.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Министерство образования и науки Республики Хакасия  Муниципальное бюджетное общеобразовательное учреждение г.Абакана «Лицей имени </a:t>
            </a:r>
            <a:r>
              <a:rPr lang="ru-RU" sz="1000" spc="-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Н.Г.Булакина</a:t>
            </a: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endParaRPr lang="ru-RU" sz="10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Республика Хакасия, г.Абакан, ул.Крылова, 110, Савочкина Людмила Владимировна, учитель начальных классов</a:t>
            </a:r>
            <a:endParaRPr lang="ru-RU" sz="10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5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09489" y="534573"/>
            <a:ext cx="8665698" cy="547233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</a:t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Сказка о микробах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803D06"/>
                </a:solidFill>
                <a:effectLst/>
              </a:rPr>
              <a:t>Жили-были микробы – разносчики разных болезней. Больше всего на свете они любили грязь. Чем грязнее, тем им было приятнее и тем больше их становилось.</a:t>
            </a:r>
            <a:br>
              <a:rPr lang="ru-RU" sz="2700" dirty="0" smtClean="0">
                <a:solidFill>
                  <a:srgbClr val="803D06"/>
                </a:solidFill>
                <a:effectLst/>
              </a:rPr>
            </a:br>
            <a:r>
              <a:rPr lang="ru-RU" sz="2700" dirty="0" smtClean="0">
                <a:solidFill>
                  <a:srgbClr val="803D06"/>
                </a:solidFill>
                <a:effectLst/>
              </a:rPr>
              <a:t>            Вот на столе кто-то оставил невымытые тарелки, крошки, кусочки хлеба. Тут как тут муха. А на ее лапках сотни микробов.</a:t>
            </a:r>
            <a:br>
              <a:rPr lang="ru-RU" sz="2700" dirty="0" smtClean="0">
                <a:solidFill>
                  <a:srgbClr val="803D06"/>
                </a:solidFill>
                <a:effectLst/>
              </a:rPr>
            </a:br>
            <a:r>
              <a:rPr lang="ru-RU" sz="2700" dirty="0" smtClean="0">
                <a:solidFill>
                  <a:srgbClr val="803D06"/>
                </a:solidFill>
                <a:effectLst/>
              </a:rPr>
              <a:t>            Муха улетела, а микробы остались на тарелке, на ложках, на хлебе и думают: «Как хорошо, что на свете есть </a:t>
            </a:r>
            <a:r>
              <a:rPr lang="ru-RU" sz="2700" dirty="0" err="1" smtClean="0">
                <a:solidFill>
                  <a:srgbClr val="803D06"/>
                </a:solidFill>
                <a:effectLst/>
              </a:rPr>
              <a:t>грязнули</a:t>
            </a:r>
            <a:r>
              <a:rPr lang="ru-RU" sz="2700" dirty="0" smtClean="0">
                <a:solidFill>
                  <a:srgbClr val="803D06"/>
                </a:solidFill>
                <a:effectLst/>
              </a:rPr>
              <a:t> и мухи!»</a:t>
            </a:r>
            <a:br>
              <a:rPr lang="ru-RU" sz="2700" dirty="0" smtClean="0">
                <a:solidFill>
                  <a:srgbClr val="803D06"/>
                </a:solidFill>
                <a:effectLst/>
              </a:rPr>
            </a:br>
            <a:r>
              <a:rPr lang="ru-RU" sz="2700" dirty="0" smtClean="0">
                <a:solidFill>
                  <a:srgbClr val="803D06"/>
                </a:solidFill>
                <a:effectLst/>
              </a:rPr>
              <a:t>            И стало микробам раздолье. И на руки можно попасть, и в рот к человеку. А там уж и до болезней рукой подать!</a:t>
            </a:r>
            <a:br>
              <a:rPr lang="ru-RU" sz="2700" dirty="0" smtClean="0">
                <a:solidFill>
                  <a:srgbClr val="803D06"/>
                </a:solidFill>
                <a:effectLst/>
              </a:rPr>
            </a:br>
            <a:r>
              <a:rPr lang="ru-RU" sz="2700" dirty="0" smtClean="0">
                <a:solidFill>
                  <a:srgbClr val="803D06"/>
                </a:solidFill>
                <a:effectLst/>
              </a:rPr>
              <a:t>1. Что в этой сказке правда, а что вымысел?</a:t>
            </a:r>
            <a:br>
              <a:rPr lang="ru-RU" sz="2700" dirty="0" smtClean="0">
                <a:solidFill>
                  <a:srgbClr val="803D06"/>
                </a:solidFill>
                <a:effectLst/>
              </a:rPr>
            </a:br>
            <a:r>
              <a:rPr lang="ru-RU" sz="2700" dirty="0" smtClean="0">
                <a:solidFill>
                  <a:srgbClr val="803D06"/>
                </a:solidFill>
                <a:effectLst/>
              </a:rPr>
              <a:t>2. Что помогает людям победить микробов?</a:t>
            </a:r>
            <a:br>
              <a:rPr lang="ru-RU" sz="2700" dirty="0" smtClean="0">
                <a:solidFill>
                  <a:srgbClr val="803D06"/>
                </a:solidFill>
                <a:effectLst/>
              </a:rPr>
            </a:br>
            <a:r>
              <a:rPr lang="ru-RU" sz="2700" dirty="0" smtClean="0">
                <a:solidFill>
                  <a:srgbClr val="803D06"/>
                </a:solidFill>
                <a:effectLst/>
              </a:rPr>
              <a:t>3. Как нужно правильно мыть руки?</a:t>
            </a:r>
            <a:br>
              <a:rPr lang="ru-RU" sz="2700" dirty="0" smtClean="0">
                <a:solidFill>
                  <a:srgbClr val="803D06"/>
                </a:solidFill>
                <a:effectLst/>
              </a:rPr>
            </a:br>
            <a:r>
              <a:rPr lang="ru-RU" sz="2700" dirty="0" smtClean="0">
                <a:solidFill>
                  <a:srgbClr val="803D06"/>
                </a:solidFill>
                <a:effectLst/>
              </a:rPr>
              <a:t>4. Какие еще правила гигиены можете назвать?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Министерство образования и науки Республики Хакасия  Муниципальное бюджетное общеобразовательное учреждение г.Абакана «Лицей имени </a:t>
            </a:r>
            <a:r>
              <a:rPr lang="ru-RU" sz="1000" spc="-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Н.Г.Булакина</a:t>
            </a: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endParaRPr lang="ru-RU" sz="10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Республика Хакасия, г.Абакан, ул.Крылова, 110, Савочкина Людмила Владимировна, учитель начальных классов</a:t>
            </a:r>
            <a:endParaRPr lang="ru-RU" sz="10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ПРАВИЛА ГИГИЕНЫ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6774" y="1439790"/>
            <a:ext cx="7061983" cy="54182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Чисти зубы 2 раза в день.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Ешь здоровую пищу.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Меняй зубную щетку каждые 3 месяца.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Посещай стоматолога 2 раза в год.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 грызи орехи, ручки, ногти и твердые предметы.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Министерство образования и науки Республики Хакасия  Муниципальное бюджетное общеобразовательное учреждение г.Абакана «Лицей имени </a:t>
            </a:r>
            <a:r>
              <a:rPr lang="ru-RU" sz="1000" spc="-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Н.Г.Булакина</a:t>
            </a: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endParaRPr lang="ru-RU" sz="10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Республика Хакасия, г.Абакан, ул.Крылова, 110, Савочкина Людмила Владимировна, учитель начальных классов</a:t>
            </a:r>
            <a:endParaRPr lang="ru-RU" sz="10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663</Words>
  <Application>Microsoft Office PowerPoint</Application>
  <PresentationFormat>Экран (4:3)</PresentationFormat>
  <Paragraphs>122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БУДЬ ЗДОРОВ! классный час для 3 класса</vt:lpstr>
      <vt:lpstr> Цель: способствовать воспитанию здорового образа жизни. Задачи: -побуждать детей к соблюдению ЗОЖ; -содействовать воспитанию у детей чувства ответственности за свое здоровье, здоровье семьи и общества; -развивать навыки работы в группах, коммуникативные способности, внимание, фантазию, творческие способности, речь; -воспитывать культуру поведения и общения при работе в группах. </vt:lpstr>
      <vt:lpstr>Слайд 3</vt:lpstr>
      <vt:lpstr>Работа в группах</vt:lpstr>
      <vt:lpstr>Слайд 5</vt:lpstr>
      <vt:lpstr>РЕЖИМ ДНЯ</vt:lpstr>
      <vt:lpstr> ПРАВИЛЬНОЕ ПИТАНИЕ</vt:lpstr>
      <vt:lpstr>                         Сказка о микробах Жили-были микробы – разносчики разных болезней. Больше всего на свете они любили грязь. Чем грязнее, тем им было приятнее и тем больше их становилось.             Вот на столе кто-то оставил невымытые тарелки, крошки, кусочки хлеба. Тут как тут муха. А на ее лапках сотни микробов.             Муха улетела, а микробы остались на тарелке, на ложках, на хлебе и думают: «Как хорошо, что на свете есть грязнули и мухи!»             И стало микробам раздолье. И на руки можно попасть, и в рот к человеку. А там уж и до болезней рукой подать! 1. Что в этой сказке правда, а что вымысел? 2. Что помогает людям победить микробов? 3. Как нужно правильно мыть руки? 4. Какие еще правила гигиены можете назвать? </vt:lpstr>
      <vt:lpstr> ПРАВИЛА ГИГИЕНЫ</vt:lpstr>
      <vt:lpstr>Привычки</vt:lpstr>
      <vt:lpstr>Движение – это жизнь!</vt:lpstr>
      <vt:lpstr>Слайд 12</vt:lpstr>
      <vt:lpstr>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Зандакова</dc:creator>
  <cp:lastModifiedBy>Людмила</cp:lastModifiedBy>
  <cp:revision>37</cp:revision>
  <dcterms:created xsi:type="dcterms:W3CDTF">2014-08-01T19:25:21Z</dcterms:created>
  <dcterms:modified xsi:type="dcterms:W3CDTF">2023-12-17T11:02:34Z</dcterms:modified>
</cp:coreProperties>
</file>