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9" r:id="rId3"/>
    <p:sldId id="258" r:id="rId4"/>
    <p:sldId id="271" r:id="rId5"/>
    <p:sldId id="259" r:id="rId6"/>
    <p:sldId id="260" r:id="rId7"/>
    <p:sldId id="261" r:id="rId8"/>
    <p:sldId id="266" r:id="rId9"/>
    <p:sldId id="262" r:id="rId10"/>
    <p:sldId id="263" r:id="rId11"/>
    <p:sldId id="264" r:id="rId12"/>
    <p:sldId id="268" r:id="rId13"/>
    <p:sldId id="265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6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4424-FC09-4543-85B6-FA9AE3B6AD5A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1F24D7BD-7A2F-40C7-895F-73C194EE5B8D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3050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4424-FC09-4543-85B6-FA9AE3B6AD5A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D7BD-7A2F-40C7-895F-73C194EE5B8D}" type="slidenum">
              <a:rPr lang="ru-RU" smtClean="0"/>
              <a:t>‹#›</a:t>
            </a:fld>
            <a:endParaRPr lang="ru-RU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881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4424-FC09-4543-85B6-FA9AE3B6AD5A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D7BD-7A2F-40C7-895F-73C194EE5B8D}" type="slidenum">
              <a:rPr lang="ru-RU" smtClean="0"/>
              <a:t>‹#›</a:t>
            </a:fld>
            <a:endParaRPr lang="ru-RU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706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0D9B4424-FC09-4543-85B6-FA9AE3B6AD5A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D7BD-7A2F-40C7-895F-73C194EE5B8D}" type="slidenum">
              <a:rPr lang="ru-RU" smtClean="0"/>
              <a:t>‹#›</a:t>
            </a:fld>
            <a:endParaRPr lang="ru-RU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0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4424-FC09-4543-85B6-FA9AE3B6AD5A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D7BD-7A2F-40C7-895F-73C194EE5B8D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438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4424-FC09-4543-85B6-FA9AE3B6AD5A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D7BD-7A2F-40C7-895F-73C194EE5B8D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0408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4424-FC09-4543-85B6-FA9AE3B6AD5A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D7BD-7A2F-40C7-895F-73C194EE5B8D}" type="slidenum">
              <a:rPr lang="ru-RU" smtClean="0"/>
              <a:t>‹#›</a:t>
            </a:fld>
            <a:endParaRPr lang="ru-RU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520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4424-FC09-4543-85B6-FA9AE3B6AD5A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D7BD-7A2F-40C7-895F-73C194EE5B8D}" type="slidenum">
              <a:rPr lang="ru-RU" smtClean="0"/>
              <a:t>‹#›</a:t>
            </a:fld>
            <a:endParaRPr lang="ru-RU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86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4424-FC09-4543-85B6-FA9AE3B6AD5A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D7BD-7A2F-40C7-895F-73C194EE5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5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4424-FC09-4543-85B6-FA9AE3B6AD5A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4D7BD-7A2F-40C7-895F-73C194EE5B8D}" type="slidenum">
              <a:rPr lang="ru-RU" smtClean="0"/>
              <a:t>‹#›</a:t>
            </a:fld>
            <a:endParaRPr lang="ru-R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38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0D9B4424-FC09-4543-85B6-FA9AE3B6AD5A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1F24D7BD-7A2F-40C7-895F-73C194EE5B8D}" type="slidenum">
              <a:rPr lang="ru-RU" smtClean="0"/>
              <a:t>‹#›</a:t>
            </a:fld>
            <a:endParaRPr lang="ru-RU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128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B4424-FC09-4543-85B6-FA9AE3B6AD5A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F24D7BD-7A2F-40C7-895F-73C194EE5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14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01" y="442545"/>
            <a:ext cx="3629173" cy="518453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29200" y="1169378"/>
            <a:ext cx="622943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Фазиль </a:t>
            </a:r>
            <a:r>
              <a:rPr lang="ru-RU" sz="5400" b="1" cap="none" spc="50" dirty="0" err="1" smtClean="0">
                <a:ln w="0"/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Абдулович</a:t>
            </a:r>
            <a:r>
              <a:rPr lang="ru-RU" sz="5400" b="1" cap="none" spc="50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ru-RU" sz="5400" b="1" cap="none" spc="50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Искандер</a:t>
            </a:r>
          </a:p>
          <a:p>
            <a:pPr algn="ctr"/>
            <a:r>
              <a:rPr lang="ru-RU" sz="5400" b="1" spc="50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1929-2016</a:t>
            </a:r>
            <a:endParaRPr lang="ru-RU" sz="5400" b="1" cap="none" spc="50" dirty="0">
              <a:ln w="0"/>
              <a:solidFill>
                <a:schemeClr val="bg1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226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938" y="325314"/>
            <a:ext cx="112805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Буктрейлер</a:t>
            </a: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это </a:t>
            </a:r>
            <a:r>
              <a:rPr lang="ru-RU" sz="32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короткий видеоролик, рассказывающий в произвольной художественной форме о какой-либо книге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Цель таких роликов – реклама </a:t>
            </a:r>
            <a:r>
              <a:rPr lang="ru-RU" sz="32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свежевышедших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книг и пропаганда чтения, привлечение внимания к книгам при помощи визуальных средств, характерных для трейлеров к кинофильмам.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024" y="3291620"/>
            <a:ext cx="3958104" cy="20716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13" y="3372302"/>
            <a:ext cx="3789761" cy="238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7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4785" y="395654"/>
            <a:ext cx="11087099" cy="312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Задание: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сочинить </a:t>
            </a:r>
            <a:r>
              <a:rPr lang="ru-RU" sz="3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историю </a:t>
            </a: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 ком?) о…, </a:t>
            </a:r>
            <a:r>
              <a:rPr lang="ru-RU" sz="3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который совершил (какой</a:t>
            </a: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?) </a:t>
            </a:r>
            <a:r>
              <a:rPr lang="ru-RU" sz="3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поступок, за который учитель его наказал (как</a:t>
            </a: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?) , </a:t>
            </a:r>
            <a:r>
              <a:rPr lang="ru-RU" sz="3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назвал его (как</a:t>
            </a: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?), </a:t>
            </a:r>
            <a:r>
              <a:rPr lang="ru-RU" sz="3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совершившим (что</a:t>
            </a: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?)</a:t>
            </a:r>
            <a:endParaRPr lang="ru-RU" sz="3600" b="1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76" y="3525293"/>
            <a:ext cx="3144715" cy="23585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537" y="3112477"/>
            <a:ext cx="3572609" cy="267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4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7309" y="351692"/>
            <a:ext cx="4787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Рефлексия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7877" y="1090246"/>
            <a:ext cx="109559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Продолжите предложение:</a:t>
            </a:r>
          </a:p>
          <a:p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После 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этого урока мне захотелось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</a:p>
          <a:p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Почему я хочу прочитать рассказ «Тринадцатый подвиг Геракла»?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69" y="3059722"/>
            <a:ext cx="3700009" cy="29652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88" y="3669192"/>
            <a:ext cx="3638550" cy="227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6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108" y="334108"/>
            <a:ext cx="11746522" cy="3956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Дочитать 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рассказ.</a:t>
            </a:r>
            <a:endParaRPr lang="ru-RU" sz="3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нравственные уроки вы вынесли для себя, прочитав рассказ? (письменно ответить на вопрос) </a:t>
            </a:r>
            <a:endParaRPr lang="ru-RU" sz="36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Рассказать 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историю от лица Харлампия </a:t>
            </a:r>
            <a:r>
              <a:rPr lang="ru-RU" sz="36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Диогеновича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(по желанию)</a:t>
            </a:r>
            <a:endParaRPr lang="ru-RU" sz="3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8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5992" y="1696916"/>
            <a:ext cx="11350870" cy="1031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0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53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888travel.ru/images/stories/Abkhazia/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1" y="26377"/>
            <a:ext cx="8053753" cy="604031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308731" y="2813538"/>
            <a:ext cx="3780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«Я – русский писатель, но певец Абхазии!» </a:t>
            </a:r>
            <a:endParaRPr lang="ru-RU" sz="28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                (</a:t>
            </a:r>
            <a:r>
              <a:rPr lang="ru-RU" sz="28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Ф.Искандер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</a:rPr>
              <a:t>)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91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9763" y="272562"/>
            <a:ext cx="11060722" cy="5840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Вопросы: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прошло детство писателя?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учился писатель в школе?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Куда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поступил Искандер после школы?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работал писатель после института?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Какими были первые книги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писателя?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чего начиналась проза Искандера?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назывался сборник рассказов Искандера, вышедший в 1966 году?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называется рассказ, с которым мы будем знакомиться на страницах учебника 6 класса?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еще писал Искандер на тему взросления?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кому обращены рассказы Искандера о детях и детстве? Почему?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8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9615" y="1310054"/>
            <a:ext cx="1148275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3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необходимо прочитать рассказ </a:t>
            </a:r>
            <a:r>
              <a:rPr lang="ru-RU" sz="3600" b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Ф.Искандера</a:t>
            </a:r>
            <a:r>
              <a:rPr lang="ru-RU" sz="3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«Тринадцатый подвиг Геракла»?</a:t>
            </a:r>
            <a:endParaRPr lang="ru-RU" sz="3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734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606669"/>
            <a:ext cx="111662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Цель урока для учителя: 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постараться сделать все возможное, чтобы 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ученикам 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захотелось с интересом прочитать рассказ </a:t>
            </a:r>
            <a:r>
              <a:rPr lang="ru-RU" sz="36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Ф.Искандера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«Тринадцатый подвиг Геракла»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57900" y="2790107"/>
            <a:ext cx="5873262" cy="2565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«Я всегда полагал, что умение увидеть правду и критиковать неправду – это и есть содержание жизни писателя, содержание жизни всех думающих голов в стране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(Фазиль Искандер)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6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447" y="237392"/>
            <a:ext cx="112981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«Тринадцатый подвиг Геракла»</a:t>
            </a:r>
            <a:endParaRPr lang="ru-RU" sz="5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49" y="1161094"/>
            <a:ext cx="2725053" cy="17139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086" y="1096461"/>
            <a:ext cx="2233381" cy="13618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77" y="3872568"/>
            <a:ext cx="2277286" cy="17057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950" y="1072592"/>
            <a:ext cx="2711581" cy="14805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260" y="4555050"/>
            <a:ext cx="2718987" cy="14791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342" y="2742201"/>
            <a:ext cx="3221752" cy="16237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09" y="4302213"/>
            <a:ext cx="2549433" cy="15806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456" y="1279006"/>
            <a:ext cx="2434759" cy="13878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63" y="2666818"/>
            <a:ext cx="2578457" cy="154707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981" y="3019685"/>
            <a:ext cx="2226048" cy="273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3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522" y="254977"/>
            <a:ext cx="1173773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Пафос</a:t>
            </a:r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(эмоциональная окраска) рассказа: героический</a:t>
            </a:r>
            <a:r>
              <a:rPr lang="ru-RU" sz="4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ru-RU" sz="44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трагический</a:t>
            </a:r>
            <a:r>
              <a:rPr lang="ru-RU" sz="4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ru-RU" sz="44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сатирический</a:t>
            </a:r>
            <a:r>
              <a:rPr lang="ru-RU" sz="4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ru-RU" sz="44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юмористический</a:t>
            </a:r>
            <a:r>
              <a:rPr lang="ru-RU" sz="4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ru-RU" sz="44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драматический</a:t>
            </a:r>
            <a:r>
              <a:rPr lang="ru-RU" sz="4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ru-RU" sz="44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иронический</a:t>
            </a:r>
            <a:r>
              <a:rPr lang="ru-RU" sz="4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ru-RU" sz="44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сентиментальный</a:t>
            </a:r>
            <a:endParaRPr lang="ru-RU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8" y="1652954"/>
            <a:ext cx="3165231" cy="316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6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068" y="1512277"/>
            <a:ext cx="116234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Слушаем чтение текста в исполнении народного артиста России Авангарда Леонтьева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0262" t="16247" r="31694" b="44415"/>
          <a:stretch/>
        </p:blipFill>
        <p:spPr bwMode="auto">
          <a:xfrm>
            <a:off x="2417885" y="2771774"/>
            <a:ext cx="6356838" cy="23541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155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355" y="237393"/>
            <a:ext cx="11588260" cy="3261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Харлампий 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имя греческого происхождения, означает «светлый», «радость». </a:t>
            </a:r>
            <a:endParaRPr lang="ru-RU" sz="3600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Диоген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древнегреческий философ, живущий в бочке, пропагандирующий аскетический образ</a:t>
            </a:r>
            <a:endParaRPr lang="ru-RU" sz="36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жизни, эпатирующий окружающих.</a:t>
            </a:r>
            <a:endParaRPr lang="ru-RU" sz="36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5" y="3689106"/>
            <a:ext cx="3055694" cy="22442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410" y="3177688"/>
            <a:ext cx="3594179" cy="258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1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265</TotalTime>
  <Words>365</Words>
  <Application>Microsoft Office PowerPoint</Application>
  <PresentationFormat>Широкоэкранный</PresentationFormat>
  <Paragraphs>43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Gallery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Люба</dc:creator>
  <cp:lastModifiedBy>Люба</cp:lastModifiedBy>
  <cp:revision>17</cp:revision>
  <dcterms:created xsi:type="dcterms:W3CDTF">2023-03-12T16:41:05Z</dcterms:created>
  <dcterms:modified xsi:type="dcterms:W3CDTF">2023-03-14T19:34:38Z</dcterms:modified>
</cp:coreProperties>
</file>