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4F380-0A89-4BDC-B25B-B21C1B4333E1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2CFD3-9C09-4742-9C34-5CE383E1E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58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2CFD3-9C09-4742-9C34-5CE383E1E08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89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B297-C525-4B06-8D91-DFA4007F608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1B81-DC29-46CB-804B-34427E22C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B297-C525-4B06-8D91-DFA4007F608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1B81-DC29-46CB-804B-34427E22C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04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B297-C525-4B06-8D91-DFA4007F608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1B81-DC29-46CB-804B-34427E22C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8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B297-C525-4B06-8D91-DFA4007F608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1B81-DC29-46CB-804B-34427E22C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B297-C525-4B06-8D91-DFA4007F608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1B81-DC29-46CB-804B-34427E22C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12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B297-C525-4B06-8D91-DFA4007F608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1B81-DC29-46CB-804B-34427E22C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7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B297-C525-4B06-8D91-DFA4007F608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1B81-DC29-46CB-804B-34427E22C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47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B297-C525-4B06-8D91-DFA4007F608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1B81-DC29-46CB-804B-34427E22C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B297-C525-4B06-8D91-DFA4007F608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1B81-DC29-46CB-804B-34427E22C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1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B297-C525-4B06-8D91-DFA4007F608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1B81-DC29-46CB-804B-34427E22C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6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B297-C525-4B06-8D91-DFA4007F608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1B81-DC29-46CB-804B-34427E22C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954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B297-C525-4B06-8D91-DFA4007F608A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D1B81-DC29-46CB-804B-34427E22CD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214930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4"/>
            <a:ext cx="9143504" cy="685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3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824000" cy="58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97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49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" t="5706" r="4032" b="5452"/>
          <a:stretch/>
        </p:blipFill>
        <p:spPr bwMode="auto">
          <a:xfrm>
            <a:off x="433241" y="476672"/>
            <a:ext cx="8710759" cy="56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902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3" r="15791"/>
          <a:stretch/>
        </p:blipFill>
        <p:spPr bwMode="auto">
          <a:xfrm>
            <a:off x="-70936" y="836712"/>
            <a:ext cx="3636000" cy="393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64" y="738826"/>
            <a:ext cx="5522274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444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9104"/>
            <a:ext cx="8676000" cy="65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317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92000" cy="64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78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15107" cy="60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83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93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207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8256000" cy="61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116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968000" cy="59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66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53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015883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28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8016000" cy="60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236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Экран (4:3)</PresentationFormat>
  <Paragraphs>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5</cp:revision>
  <dcterms:created xsi:type="dcterms:W3CDTF">2020-10-14T16:50:49Z</dcterms:created>
  <dcterms:modified xsi:type="dcterms:W3CDTF">2020-10-15T09:22:19Z</dcterms:modified>
</cp:coreProperties>
</file>