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729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8687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ШКОЛА « 32»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r"/>
            <a:endParaRPr lang="ru-RU" sz="1400" b="1" dirty="0" smtClean="0"/>
          </a:p>
          <a:p>
            <a:pPr algn="r"/>
            <a:endParaRPr lang="ru-RU" sz="1400" b="1" dirty="0" smtClean="0"/>
          </a:p>
          <a:p>
            <a:pPr algn="r"/>
            <a:endParaRPr lang="ru-RU" sz="1400" b="1" dirty="0" smtClean="0"/>
          </a:p>
          <a:p>
            <a:pPr algn="r"/>
            <a:endParaRPr lang="ru-RU" sz="1400" b="1" dirty="0" smtClean="0"/>
          </a:p>
          <a:p>
            <a:pPr algn="r"/>
            <a:endParaRPr lang="ru-RU" sz="1400" b="1" dirty="0" smtClean="0"/>
          </a:p>
          <a:p>
            <a:pPr algn="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20171111_1302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268760"/>
            <a:ext cx="6816758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свое мужество и отвагу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Указом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от 6 января 1995 года сержант Атланов награжден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орденом Мужества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номером 0212.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6036"/>
            <a:ext cx="8496944" cy="4973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6249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576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героев, обычно ты кажешься прошлым: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битвы приходят из книг и кино,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даты отлиты в газетные строки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судьбы историей стали давно.</a:t>
            </a:r>
          </a:p>
        </p:txBody>
      </p:sp>
      <p:pic>
        <p:nvPicPr>
          <p:cNvPr id="7170" name="Picture 2" descr="F:\Конкурсы 2018-2019\Герои России\для конкурса Герои\DSC_02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75" y="1440071"/>
            <a:ext cx="2976222" cy="4682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4048" y="1827443"/>
            <a:ext cx="39311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героя не знает предела,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Средь живых он остался живой.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Песня грянула и загремела,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Знамя вспыхнуло над головой.</a:t>
            </a:r>
          </a:p>
        </p:txBody>
      </p:sp>
      <p:pic>
        <p:nvPicPr>
          <p:cNvPr id="7171" name="Picture 3" descr="F:\Конкурсы 2018-2019\Герои России\для конкурса Герои\DSC_0206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74199" y="4099012"/>
            <a:ext cx="3428249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827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92696"/>
            <a:ext cx="8496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ноября 2017 года, в нашей школе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открыта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мемориальная доска, памятный знак, который вновь и вновь будет напоминать нам о войне, о гибели людей, о материнском, человеческом горе…..</a:t>
            </a:r>
          </a:p>
        </p:txBody>
      </p:sp>
      <p:pic>
        <p:nvPicPr>
          <p:cNvPr id="8195" name="Picture 3" descr="F:\Конкурсы 2018-2019\Герои России\для конкурса Герои\20171111_1342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81756"/>
            <a:ext cx="4536504" cy="3979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Конкурсы 2018-2019\Герои России\для конкурса Герои\20171111_1058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845" y="2132856"/>
            <a:ext cx="3648406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577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Конкурсы 2018-2019\Герои России\для конкурса Герои\IMG_08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03"/>
            <a:ext cx="5040560" cy="3364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Конкурсы 2018-2019\Герои России\для конкурса Герои\IMG_07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97221"/>
            <a:ext cx="4759606" cy="3176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Конкурсы 2018-2019\Герои России\для конкурса Герои\IMG_08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832" y="476672"/>
            <a:ext cx="3274888" cy="5113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043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Конкурсы 2018-2019\Герои России\для конкурса Герои\IMG_09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689600" cy="3797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56176" y="1210127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Подарок музею от Союза ветеранов Афганской войны и локальных конфликтов г.Норильска -книга «Памяти павших…»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 descr="F:\Конкурсы 2018-2019\Герои России\для конкурса Герои\20171111_1301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590" y="3861048"/>
            <a:ext cx="3804907" cy="2853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F:\Конкурсы 2018-2019\Герои России\для конкурса Герои\20171111_1302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4320"/>
            <a:ext cx="3804907" cy="2853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060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725144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Смелых узнают всегда в бою,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горе проверяется герой.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Умирая, не умрет герой.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Мужество останется в веках.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Имя прославляй свое борьбой,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оно не молкло на устах!</a:t>
            </a:r>
          </a:p>
        </p:txBody>
      </p:sp>
      <p:pic>
        <p:nvPicPr>
          <p:cNvPr id="11266" name="Picture 2" descr="F:\Конкурсы 2018-2019\Герои России\для конкурса Герои\IMG_09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56" y="2975129"/>
            <a:ext cx="2805181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Конкурсы 2018-2019\Герои России\для конкурса Герои\IMG_08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11808"/>
            <a:ext cx="4423555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:\Конкурсы 2018-2019\Герои России\для конкурса Герои\IMG_09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01138" y="713064"/>
            <a:ext cx="3452531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F:\открытие мемориальной доски\IMG_09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4895"/>
            <a:ext cx="4662852" cy="2859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108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ййй\Desktop\для конкурса Герои\DSC_020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500186" y="1500186"/>
            <a:ext cx="6857993" cy="3857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857620" y="0"/>
            <a:ext cx="492919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Атланов Алексей Юрьевич. </a:t>
            </a:r>
          </a:p>
          <a:p>
            <a:pPr algn="just"/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Родился 9 апреля 1976 года в городе Медногорске. В 1980 году с семьей переехал в Красноярский край, где в городе Кайеркане пошел в среднюю  школу № 32 и закончил ее в 1993г. 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857620" y="2571744"/>
            <a:ext cx="50006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Алексей увлекался музыкой, в школе проводил дискотеки. Был активным и жизнерадостным человеком.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призыва в армию работал на Надеждинском металлургическом заводе – аппаратчиком.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ййй\Desktop\для конкурса Герои\DSC_0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4718" y="4520900"/>
            <a:ext cx="4202926" cy="2364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Конкурсы 2018-2019\Герои России\для конкурса Герои\DSC_0217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76866" cy="612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068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267" y="1004669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После службы в армии Алексей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планировал поступить в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юридический институт.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ййй\Desktop\для конкурса Герои\DSC_0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5985" y="0"/>
            <a:ext cx="4643470" cy="2611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 descr="C:\Users\ййй\Desktop\для конкурса Герои\DSC_021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71876"/>
            <a:ext cx="5286412" cy="3199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C:\Users\ййй\Desktop\для конкурса Герои\DSC_0210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706082" y="4080868"/>
            <a:ext cx="3143249" cy="2125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13 июня 1994 года Алексея призвали в армию. Служил в 104-й гвардейской воздушно-десантной дивизии города Ульяновска. Во время службы младший сержант Атланов принимал участие в совместных российско-американских учениях. В декабре 1994 года Алексей попал в Чечню командиром боевой машины десанта.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abinet\Desktop\Жарких\140770572571407705643710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6964"/>
            <a:ext cx="5832648" cy="41889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декабря 1994 года на подступах к городу Аргун  пересекая железнодорожную насыпь десантники попали под огонь  вражеских танков и гаубиц Д-30. Пространство до насыпи и после неё хорошо простреливалось с высоты. Одна за другой вспыхивали боевые машины. Но полк продолжал атаку. Бой был очень тяжелый.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"Рабочей тетради оперативной группы за 23.12.1994: "00:15. Командир 104 ВДД: Преодолел железнодорожную насыпь  вправо и влево на 100-150 м, вперёд на 150-200 м. Встретил огонь 4 танков, 2 орудий и миномётов. Раненых - 19. Тяжелораненых - 2. Сгорели в БМД - 5. Подбито БМД - 2. Танков – 3.</a:t>
            </a:r>
          </a:p>
        </p:txBody>
      </p:sp>
      <p:pic>
        <p:nvPicPr>
          <p:cNvPr id="2051" name="Picture 3" descr="C:\Users\kabinet\Desktop\Жарких\IMG-20181028-WA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988841"/>
            <a:ext cx="8568952" cy="287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821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639" y="188640"/>
            <a:ext cx="856895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"Рабочей тетради оперативной группы за 23.12.1994: "00:15. Командир 104 ВДД: Преодолел железнодорожную насыпь  вправо и влево на 100-150 м, вперёд на 150-200 м. Встретил огонь 4 танков, 2 орудий и миномётов. Раненых - 19. Тяжелораненых - 2. Сгорели в БМД - 5. Подбито БМД - 2. Танков – 3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 из сгоревших  БМД (боевая машина десанта) находился младший сержант Атланов Алексей Юрьевич.  Алексей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героически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погиб в бою защищая конституционный порядок Российской Федерации. 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F:\Конкурсы 2018-2019\Герои России\для конкурса Герои\DSC_021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3077015"/>
            <a:ext cx="6754856" cy="3799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640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Конкурсы 2018-2019\Герои России\для конкурса Герои\DSC_021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66" y="1"/>
            <a:ext cx="6315244" cy="3212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Конкурсы 2018-2019\Герои России\для конкурса Герои\DSC_0215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0772"/>
            <a:ext cx="9144000" cy="3358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16216" y="620688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подтверждающие гибель Алексея.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880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Конкурсы 2018-2019\Герои России\для конкурса Герои\DSC_021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064896" cy="6741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734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266</TotalTime>
  <Words>503</Words>
  <Application>Microsoft Office PowerPoint</Application>
  <PresentationFormat>Экран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kabinet</cp:lastModifiedBy>
  <cp:revision>22</cp:revision>
  <dcterms:created xsi:type="dcterms:W3CDTF">2018-11-21T04:55:41Z</dcterms:created>
  <dcterms:modified xsi:type="dcterms:W3CDTF">2018-11-23T05:58:54Z</dcterms:modified>
</cp:coreProperties>
</file>