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DE52"/>
    <a:srgbClr val="F9F5FF"/>
    <a:srgbClr val="F7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7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035C-3AD2-4901-85C1-710EE5182D05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4335-084B-4E9E-84AE-C3D4E4552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2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035C-3AD2-4901-85C1-710EE5182D05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4335-084B-4E9E-84AE-C3D4E4552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3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035C-3AD2-4901-85C1-710EE5182D05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4335-084B-4E9E-84AE-C3D4E4552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7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035C-3AD2-4901-85C1-710EE5182D05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4335-084B-4E9E-84AE-C3D4E4552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9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035C-3AD2-4901-85C1-710EE5182D05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4335-084B-4E9E-84AE-C3D4E4552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8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035C-3AD2-4901-85C1-710EE5182D05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4335-084B-4E9E-84AE-C3D4E4552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7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035C-3AD2-4901-85C1-710EE5182D05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4335-084B-4E9E-84AE-C3D4E4552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3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035C-3AD2-4901-85C1-710EE5182D05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4335-084B-4E9E-84AE-C3D4E4552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1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035C-3AD2-4901-85C1-710EE5182D05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4335-084B-4E9E-84AE-C3D4E4552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7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035C-3AD2-4901-85C1-710EE5182D05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4335-084B-4E9E-84AE-C3D4E4552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0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035C-3AD2-4901-85C1-710EE5182D05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4335-084B-4E9E-84AE-C3D4E4552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1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035C-3AD2-4901-85C1-710EE5182D05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44335-084B-4E9E-84AE-C3D4E4552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8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4.xml"/><Relationship Id="rId4" Type="http://schemas.openxmlformats.org/officeDocument/2006/relationships/slide" Target="slide9.xml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0" y="0"/>
            <a:ext cx="12191999" cy="6858000"/>
            <a:chOff x="835" y="108"/>
            <a:chExt cx="6010" cy="410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5" y="108"/>
              <a:ext cx="6010" cy="4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712" y="3269"/>
              <a:ext cx="141" cy="278"/>
            </a:xfrm>
            <a:custGeom>
              <a:avLst/>
              <a:gdLst>
                <a:gd name="T0" fmla="*/ 107 w 293"/>
                <a:gd name="T1" fmla="*/ 15 h 579"/>
                <a:gd name="T2" fmla="*/ 113 w 293"/>
                <a:gd name="T3" fmla="*/ 20 h 579"/>
                <a:gd name="T4" fmla="*/ 138 w 293"/>
                <a:gd name="T5" fmla="*/ 57 h 579"/>
                <a:gd name="T6" fmla="*/ 156 w 293"/>
                <a:gd name="T7" fmla="*/ 63 h 579"/>
                <a:gd name="T8" fmla="*/ 179 w 293"/>
                <a:gd name="T9" fmla="*/ 79 h 579"/>
                <a:gd name="T10" fmla="*/ 197 w 293"/>
                <a:gd name="T11" fmla="*/ 119 h 579"/>
                <a:gd name="T12" fmla="*/ 198 w 293"/>
                <a:gd name="T13" fmla="*/ 147 h 579"/>
                <a:gd name="T14" fmla="*/ 192 w 293"/>
                <a:gd name="T15" fmla="*/ 179 h 579"/>
                <a:gd name="T16" fmla="*/ 196 w 293"/>
                <a:gd name="T17" fmla="*/ 205 h 579"/>
                <a:gd name="T18" fmla="*/ 186 w 293"/>
                <a:gd name="T19" fmla="*/ 215 h 579"/>
                <a:gd name="T20" fmla="*/ 194 w 293"/>
                <a:gd name="T21" fmla="*/ 240 h 579"/>
                <a:gd name="T22" fmla="*/ 197 w 293"/>
                <a:gd name="T23" fmla="*/ 264 h 579"/>
                <a:gd name="T24" fmla="*/ 212 w 293"/>
                <a:gd name="T25" fmla="*/ 292 h 579"/>
                <a:gd name="T26" fmla="*/ 227 w 293"/>
                <a:gd name="T27" fmla="*/ 305 h 579"/>
                <a:gd name="T28" fmla="*/ 243 w 293"/>
                <a:gd name="T29" fmla="*/ 335 h 579"/>
                <a:gd name="T30" fmla="*/ 263 w 293"/>
                <a:gd name="T31" fmla="*/ 333 h 579"/>
                <a:gd name="T32" fmla="*/ 279 w 293"/>
                <a:gd name="T33" fmla="*/ 347 h 579"/>
                <a:gd name="T34" fmla="*/ 279 w 293"/>
                <a:gd name="T35" fmla="*/ 360 h 579"/>
                <a:gd name="T36" fmla="*/ 293 w 293"/>
                <a:gd name="T37" fmla="*/ 383 h 579"/>
                <a:gd name="T38" fmla="*/ 283 w 293"/>
                <a:gd name="T39" fmla="*/ 415 h 579"/>
                <a:gd name="T40" fmla="*/ 262 w 293"/>
                <a:gd name="T41" fmla="*/ 425 h 579"/>
                <a:gd name="T42" fmla="*/ 247 w 293"/>
                <a:gd name="T43" fmla="*/ 464 h 579"/>
                <a:gd name="T44" fmla="*/ 243 w 293"/>
                <a:gd name="T45" fmla="*/ 489 h 579"/>
                <a:gd name="T46" fmla="*/ 236 w 293"/>
                <a:gd name="T47" fmla="*/ 495 h 579"/>
                <a:gd name="T48" fmla="*/ 212 w 293"/>
                <a:gd name="T49" fmla="*/ 499 h 579"/>
                <a:gd name="T50" fmla="*/ 191 w 293"/>
                <a:gd name="T51" fmla="*/ 515 h 579"/>
                <a:gd name="T52" fmla="*/ 203 w 293"/>
                <a:gd name="T53" fmla="*/ 543 h 579"/>
                <a:gd name="T54" fmla="*/ 192 w 293"/>
                <a:gd name="T55" fmla="*/ 552 h 579"/>
                <a:gd name="T56" fmla="*/ 188 w 293"/>
                <a:gd name="T57" fmla="*/ 570 h 579"/>
                <a:gd name="T58" fmla="*/ 179 w 293"/>
                <a:gd name="T59" fmla="*/ 579 h 579"/>
                <a:gd name="T60" fmla="*/ 146 w 293"/>
                <a:gd name="T61" fmla="*/ 568 h 579"/>
                <a:gd name="T62" fmla="*/ 137 w 293"/>
                <a:gd name="T63" fmla="*/ 537 h 579"/>
                <a:gd name="T64" fmla="*/ 116 w 293"/>
                <a:gd name="T65" fmla="*/ 503 h 579"/>
                <a:gd name="T66" fmla="*/ 54 w 293"/>
                <a:gd name="T67" fmla="*/ 470 h 579"/>
                <a:gd name="T68" fmla="*/ 39 w 293"/>
                <a:gd name="T69" fmla="*/ 457 h 579"/>
                <a:gd name="T70" fmla="*/ 44 w 293"/>
                <a:gd name="T71" fmla="*/ 438 h 579"/>
                <a:gd name="T72" fmla="*/ 43 w 293"/>
                <a:gd name="T73" fmla="*/ 420 h 579"/>
                <a:gd name="T74" fmla="*/ 25 w 293"/>
                <a:gd name="T75" fmla="*/ 390 h 579"/>
                <a:gd name="T76" fmla="*/ 29 w 293"/>
                <a:gd name="T77" fmla="*/ 358 h 579"/>
                <a:gd name="T78" fmla="*/ 39 w 293"/>
                <a:gd name="T79" fmla="*/ 330 h 579"/>
                <a:gd name="T80" fmla="*/ 35 w 293"/>
                <a:gd name="T81" fmla="*/ 296 h 579"/>
                <a:gd name="T82" fmla="*/ 37 w 293"/>
                <a:gd name="T83" fmla="*/ 270 h 579"/>
                <a:gd name="T84" fmla="*/ 28 w 293"/>
                <a:gd name="T85" fmla="*/ 234 h 579"/>
                <a:gd name="T86" fmla="*/ 34 w 293"/>
                <a:gd name="T87" fmla="*/ 208 h 579"/>
                <a:gd name="T88" fmla="*/ 45 w 293"/>
                <a:gd name="T89" fmla="*/ 191 h 579"/>
                <a:gd name="T90" fmla="*/ 43 w 293"/>
                <a:gd name="T91" fmla="*/ 164 h 579"/>
                <a:gd name="T92" fmla="*/ 24 w 293"/>
                <a:gd name="T93" fmla="*/ 150 h 579"/>
                <a:gd name="T94" fmla="*/ 4 w 293"/>
                <a:gd name="T95" fmla="*/ 148 h 579"/>
                <a:gd name="T96" fmla="*/ 4 w 293"/>
                <a:gd name="T97" fmla="*/ 109 h 579"/>
                <a:gd name="T98" fmla="*/ 0 w 293"/>
                <a:gd name="T99" fmla="*/ 101 h 579"/>
                <a:gd name="T100" fmla="*/ 22 w 293"/>
                <a:gd name="T101" fmla="*/ 101 h 579"/>
                <a:gd name="T102" fmla="*/ 0 w 293"/>
                <a:gd name="T103" fmla="*/ 66 h 579"/>
                <a:gd name="T104" fmla="*/ 40 w 293"/>
                <a:gd name="T105" fmla="*/ 0 h 579"/>
                <a:gd name="T106" fmla="*/ 54 w 293"/>
                <a:gd name="T107" fmla="*/ 4 h 579"/>
                <a:gd name="T108" fmla="*/ 64 w 293"/>
                <a:gd name="T109" fmla="*/ 30 h 579"/>
                <a:gd name="T110" fmla="*/ 107 w 293"/>
                <a:gd name="T111" fmla="*/ 15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3" h="579">
                  <a:moveTo>
                    <a:pt x="107" y="15"/>
                  </a:moveTo>
                  <a:lnTo>
                    <a:pt x="113" y="20"/>
                  </a:lnTo>
                  <a:lnTo>
                    <a:pt x="138" y="57"/>
                  </a:lnTo>
                  <a:lnTo>
                    <a:pt x="156" y="63"/>
                  </a:lnTo>
                  <a:lnTo>
                    <a:pt x="179" y="79"/>
                  </a:lnTo>
                  <a:lnTo>
                    <a:pt x="197" y="119"/>
                  </a:lnTo>
                  <a:lnTo>
                    <a:pt x="198" y="147"/>
                  </a:lnTo>
                  <a:lnTo>
                    <a:pt x="192" y="179"/>
                  </a:lnTo>
                  <a:lnTo>
                    <a:pt x="196" y="205"/>
                  </a:lnTo>
                  <a:lnTo>
                    <a:pt x="186" y="215"/>
                  </a:lnTo>
                  <a:lnTo>
                    <a:pt x="194" y="240"/>
                  </a:lnTo>
                  <a:lnTo>
                    <a:pt x="197" y="264"/>
                  </a:lnTo>
                  <a:lnTo>
                    <a:pt x="212" y="292"/>
                  </a:lnTo>
                  <a:lnTo>
                    <a:pt x="227" y="305"/>
                  </a:lnTo>
                  <a:lnTo>
                    <a:pt x="243" y="335"/>
                  </a:lnTo>
                  <a:lnTo>
                    <a:pt x="263" y="333"/>
                  </a:lnTo>
                  <a:lnTo>
                    <a:pt x="279" y="347"/>
                  </a:lnTo>
                  <a:lnTo>
                    <a:pt x="279" y="360"/>
                  </a:lnTo>
                  <a:lnTo>
                    <a:pt x="293" y="383"/>
                  </a:lnTo>
                  <a:lnTo>
                    <a:pt x="283" y="415"/>
                  </a:lnTo>
                  <a:lnTo>
                    <a:pt x="262" y="425"/>
                  </a:lnTo>
                  <a:lnTo>
                    <a:pt x="247" y="464"/>
                  </a:lnTo>
                  <a:lnTo>
                    <a:pt x="243" y="489"/>
                  </a:lnTo>
                  <a:lnTo>
                    <a:pt x="236" y="495"/>
                  </a:lnTo>
                  <a:lnTo>
                    <a:pt x="212" y="499"/>
                  </a:lnTo>
                  <a:lnTo>
                    <a:pt x="191" y="515"/>
                  </a:lnTo>
                  <a:lnTo>
                    <a:pt x="203" y="543"/>
                  </a:lnTo>
                  <a:lnTo>
                    <a:pt x="192" y="552"/>
                  </a:lnTo>
                  <a:lnTo>
                    <a:pt x="188" y="570"/>
                  </a:lnTo>
                  <a:lnTo>
                    <a:pt x="179" y="579"/>
                  </a:lnTo>
                  <a:lnTo>
                    <a:pt x="146" y="568"/>
                  </a:lnTo>
                  <a:lnTo>
                    <a:pt x="137" y="537"/>
                  </a:lnTo>
                  <a:lnTo>
                    <a:pt x="116" y="503"/>
                  </a:lnTo>
                  <a:lnTo>
                    <a:pt x="54" y="470"/>
                  </a:lnTo>
                  <a:lnTo>
                    <a:pt x="39" y="457"/>
                  </a:lnTo>
                  <a:lnTo>
                    <a:pt x="44" y="438"/>
                  </a:lnTo>
                  <a:lnTo>
                    <a:pt x="43" y="420"/>
                  </a:lnTo>
                  <a:lnTo>
                    <a:pt x="25" y="390"/>
                  </a:lnTo>
                  <a:lnTo>
                    <a:pt x="29" y="358"/>
                  </a:lnTo>
                  <a:lnTo>
                    <a:pt x="39" y="330"/>
                  </a:lnTo>
                  <a:lnTo>
                    <a:pt x="35" y="296"/>
                  </a:lnTo>
                  <a:lnTo>
                    <a:pt x="37" y="270"/>
                  </a:lnTo>
                  <a:lnTo>
                    <a:pt x="28" y="234"/>
                  </a:lnTo>
                  <a:lnTo>
                    <a:pt x="34" y="208"/>
                  </a:lnTo>
                  <a:lnTo>
                    <a:pt x="45" y="191"/>
                  </a:lnTo>
                  <a:lnTo>
                    <a:pt x="43" y="164"/>
                  </a:lnTo>
                  <a:lnTo>
                    <a:pt x="24" y="150"/>
                  </a:lnTo>
                  <a:lnTo>
                    <a:pt x="4" y="148"/>
                  </a:lnTo>
                  <a:lnTo>
                    <a:pt x="4" y="109"/>
                  </a:lnTo>
                  <a:lnTo>
                    <a:pt x="0" y="101"/>
                  </a:lnTo>
                  <a:lnTo>
                    <a:pt x="22" y="101"/>
                  </a:lnTo>
                  <a:lnTo>
                    <a:pt x="0" y="66"/>
                  </a:lnTo>
                  <a:lnTo>
                    <a:pt x="40" y="0"/>
                  </a:lnTo>
                  <a:lnTo>
                    <a:pt x="54" y="4"/>
                  </a:lnTo>
                  <a:lnTo>
                    <a:pt x="64" y="30"/>
                  </a:lnTo>
                  <a:lnTo>
                    <a:pt x="107" y="15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355" y="3268"/>
              <a:ext cx="21" cy="19"/>
            </a:xfrm>
            <a:custGeom>
              <a:avLst/>
              <a:gdLst>
                <a:gd name="T0" fmla="*/ 44 w 44"/>
                <a:gd name="T1" fmla="*/ 26 h 40"/>
                <a:gd name="T2" fmla="*/ 9 w 44"/>
                <a:gd name="T3" fmla="*/ 40 h 40"/>
                <a:gd name="T4" fmla="*/ 0 w 44"/>
                <a:gd name="T5" fmla="*/ 35 h 40"/>
                <a:gd name="T6" fmla="*/ 0 w 44"/>
                <a:gd name="T7" fmla="*/ 9 h 40"/>
                <a:gd name="T8" fmla="*/ 11 w 44"/>
                <a:gd name="T9" fmla="*/ 0 h 40"/>
                <a:gd name="T10" fmla="*/ 44 w 44"/>
                <a:gd name="T11" fmla="*/ 7 h 40"/>
                <a:gd name="T12" fmla="*/ 44 w 44"/>
                <a:gd name="T13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0">
                  <a:moveTo>
                    <a:pt x="44" y="26"/>
                  </a:moveTo>
                  <a:lnTo>
                    <a:pt x="9" y="40"/>
                  </a:lnTo>
                  <a:lnTo>
                    <a:pt x="0" y="3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44" y="7"/>
                  </a:lnTo>
                  <a:lnTo>
                    <a:pt x="44" y="26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557" y="3394"/>
              <a:ext cx="273" cy="225"/>
            </a:xfrm>
            <a:custGeom>
              <a:avLst/>
              <a:gdLst>
                <a:gd name="T0" fmla="*/ 263 w 568"/>
                <a:gd name="T1" fmla="*/ 309 h 470"/>
                <a:gd name="T2" fmla="*/ 223 w 568"/>
                <a:gd name="T3" fmla="*/ 274 h 470"/>
                <a:gd name="T4" fmla="*/ 194 w 568"/>
                <a:gd name="T5" fmla="*/ 253 h 470"/>
                <a:gd name="T6" fmla="*/ 174 w 568"/>
                <a:gd name="T7" fmla="*/ 244 h 470"/>
                <a:gd name="T8" fmla="*/ 130 w 568"/>
                <a:gd name="T9" fmla="*/ 249 h 470"/>
                <a:gd name="T10" fmla="*/ 94 w 568"/>
                <a:gd name="T11" fmla="*/ 238 h 470"/>
                <a:gd name="T12" fmla="*/ 71 w 568"/>
                <a:gd name="T13" fmla="*/ 226 h 470"/>
                <a:gd name="T14" fmla="*/ 78 w 568"/>
                <a:gd name="T15" fmla="*/ 219 h 470"/>
                <a:gd name="T16" fmla="*/ 54 w 568"/>
                <a:gd name="T17" fmla="*/ 181 h 470"/>
                <a:gd name="T18" fmla="*/ 44 w 568"/>
                <a:gd name="T19" fmla="*/ 158 h 470"/>
                <a:gd name="T20" fmla="*/ 56 w 568"/>
                <a:gd name="T21" fmla="*/ 140 h 470"/>
                <a:gd name="T22" fmla="*/ 59 w 568"/>
                <a:gd name="T23" fmla="*/ 112 h 470"/>
                <a:gd name="T24" fmla="*/ 38 w 568"/>
                <a:gd name="T25" fmla="*/ 70 h 470"/>
                <a:gd name="T26" fmla="*/ 16 w 568"/>
                <a:gd name="T27" fmla="*/ 55 h 470"/>
                <a:gd name="T28" fmla="*/ 0 w 568"/>
                <a:gd name="T29" fmla="*/ 35 h 470"/>
                <a:gd name="T30" fmla="*/ 55 w 568"/>
                <a:gd name="T31" fmla="*/ 32 h 470"/>
                <a:gd name="T32" fmla="*/ 121 w 568"/>
                <a:gd name="T33" fmla="*/ 15 h 470"/>
                <a:gd name="T34" fmla="*/ 161 w 568"/>
                <a:gd name="T35" fmla="*/ 19 h 470"/>
                <a:gd name="T36" fmla="*/ 175 w 568"/>
                <a:gd name="T37" fmla="*/ 17 h 470"/>
                <a:gd name="T38" fmla="*/ 219 w 568"/>
                <a:gd name="T39" fmla="*/ 15 h 470"/>
                <a:gd name="T40" fmla="*/ 213 w 568"/>
                <a:gd name="T41" fmla="*/ 6 h 470"/>
                <a:gd name="T42" fmla="*/ 241 w 568"/>
                <a:gd name="T43" fmla="*/ 0 h 470"/>
                <a:gd name="T44" fmla="*/ 258 w 568"/>
                <a:gd name="T45" fmla="*/ 19 h 470"/>
                <a:gd name="T46" fmla="*/ 278 w 568"/>
                <a:gd name="T47" fmla="*/ 31 h 470"/>
                <a:gd name="T48" fmla="*/ 266 w 568"/>
                <a:gd name="T49" fmla="*/ 43 h 470"/>
                <a:gd name="T50" fmla="*/ 295 w 568"/>
                <a:gd name="T51" fmla="*/ 55 h 470"/>
                <a:gd name="T52" fmla="*/ 310 w 568"/>
                <a:gd name="T53" fmla="*/ 55 h 470"/>
                <a:gd name="T54" fmla="*/ 351 w 568"/>
                <a:gd name="T55" fmla="*/ 86 h 470"/>
                <a:gd name="T56" fmla="*/ 351 w 568"/>
                <a:gd name="T57" fmla="*/ 95 h 470"/>
                <a:gd name="T58" fmla="*/ 328 w 568"/>
                <a:gd name="T59" fmla="*/ 114 h 470"/>
                <a:gd name="T60" fmla="*/ 325 w 568"/>
                <a:gd name="T61" fmla="*/ 128 h 470"/>
                <a:gd name="T62" fmla="*/ 365 w 568"/>
                <a:gd name="T63" fmla="*/ 170 h 470"/>
                <a:gd name="T64" fmla="*/ 395 w 568"/>
                <a:gd name="T65" fmla="*/ 188 h 470"/>
                <a:gd name="T66" fmla="*/ 435 w 568"/>
                <a:gd name="T67" fmla="*/ 206 h 470"/>
                <a:gd name="T68" fmla="*/ 438 w 568"/>
                <a:gd name="T69" fmla="*/ 218 h 470"/>
                <a:gd name="T70" fmla="*/ 426 w 568"/>
                <a:gd name="T71" fmla="*/ 249 h 470"/>
                <a:gd name="T72" fmla="*/ 389 w 568"/>
                <a:gd name="T73" fmla="*/ 249 h 470"/>
                <a:gd name="T74" fmla="*/ 396 w 568"/>
                <a:gd name="T75" fmla="*/ 260 h 470"/>
                <a:gd name="T76" fmla="*/ 420 w 568"/>
                <a:gd name="T77" fmla="*/ 275 h 470"/>
                <a:gd name="T78" fmla="*/ 496 w 568"/>
                <a:gd name="T79" fmla="*/ 330 h 470"/>
                <a:gd name="T80" fmla="*/ 515 w 568"/>
                <a:gd name="T81" fmla="*/ 326 h 470"/>
                <a:gd name="T82" fmla="*/ 543 w 568"/>
                <a:gd name="T83" fmla="*/ 338 h 470"/>
                <a:gd name="T84" fmla="*/ 545 w 568"/>
                <a:gd name="T85" fmla="*/ 354 h 470"/>
                <a:gd name="T86" fmla="*/ 533 w 568"/>
                <a:gd name="T87" fmla="*/ 371 h 470"/>
                <a:gd name="T88" fmla="*/ 556 w 568"/>
                <a:gd name="T89" fmla="*/ 389 h 470"/>
                <a:gd name="T90" fmla="*/ 566 w 568"/>
                <a:gd name="T91" fmla="*/ 408 h 470"/>
                <a:gd name="T92" fmla="*/ 544 w 568"/>
                <a:gd name="T93" fmla="*/ 414 h 470"/>
                <a:gd name="T94" fmla="*/ 561 w 568"/>
                <a:gd name="T95" fmla="*/ 433 h 470"/>
                <a:gd name="T96" fmla="*/ 568 w 568"/>
                <a:gd name="T97" fmla="*/ 465 h 470"/>
                <a:gd name="T98" fmla="*/ 540 w 568"/>
                <a:gd name="T99" fmla="*/ 464 h 470"/>
                <a:gd name="T100" fmla="*/ 509 w 568"/>
                <a:gd name="T101" fmla="*/ 470 h 470"/>
                <a:gd name="T102" fmla="*/ 471 w 568"/>
                <a:gd name="T103" fmla="*/ 411 h 470"/>
                <a:gd name="T104" fmla="*/ 473 w 568"/>
                <a:gd name="T105" fmla="*/ 399 h 470"/>
                <a:gd name="T106" fmla="*/ 434 w 568"/>
                <a:gd name="T107" fmla="*/ 373 h 470"/>
                <a:gd name="T108" fmla="*/ 435 w 568"/>
                <a:gd name="T109" fmla="*/ 351 h 470"/>
                <a:gd name="T110" fmla="*/ 425 w 568"/>
                <a:gd name="T111" fmla="*/ 336 h 470"/>
                <a:gd name="T112" fmla="*/ 404 w 568"/>
                <a:gd name="T113" fmla="*/ 339 h 470"/>
                <a:gd name="T114" fmla="*/ 380 w 568"/>
                <a:gd name="T115" fmla="*/ 350 h 470"/>
                <a:gd name="T116" fmla="*/ 344 w 568"/>
                <a:gd name="T117" fmla="*/ 330 h 470"/>
                <a:gd name="T118" fmla="*/ 329 w 568"/>
                <a:gd name="T119" fmla="*/ 333 h 470"/>
                <a:gd name="T120" fmla="*/ 325 w 568"/>
                <a:gd name="T121" fmla="*/ 319 h 470"/>
                <a:gd name="T122" fmla="*/ 303 w 568"/>
                <a:gd name="T123" fmla="*/ 298 h 470"/>
                <a:gd name="T124" fmla="*/ 263 w 568"/>
                <a:gd name="T125" fmla="*/ 30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8" h="470">
                  <a:moveTo>
                    <a:pt x="263" y="309"/>
                  </a:moveTo>
                  <a:lnTo>
                    <a:pt x="223" y="274"/>
                  </a:lnTo>
                  <a:lnTo>
                    <a:pt x="194" y="253"/>
                  </a:lnTo>
                  <a:lnTo>
                    <a:pt x="174" y="244"/>
                  </a:lnTo>
                  <a:lnTo>
                    <a:pt x="130" y="249"/>
                  </a:lnTo>
                  <a:lnTo>
                    <a:pt x="94" y="238"/>
                  </a:lnTo>
                  <a:lnTo>
                    <a:pt x="71" y="226"/>
                  </a:lnTo>
                  <a:lnTo>
                    <a:pt x="78" y="219"/>
                  </a:lnTo>
                  <a:lnTo>
                    <a:pt x="54" y="181"/>
                  </a:lnTo>
                  <a:lnTo>
                    <a:pt x="44" y="158"/>
                  </a:lnTo>
                  <a:lnTo>
                    <a:pt x="56" y="140"/>
                  </a:lnTo>
                  <a:lnTo>
                    <a:pt x="59" y="112"/>
                  </a:lnTo>
                  <a:lnTo>
                    <a:pt x="38" y="70"/>
                  </a:lnTo>
                  <a:lnTo>
                    <a:pt x="16" y="55"/>
                  </a:lnTo>
                  <a:lnTo>
                    <a:pt x="0" y="35"/>
                  </a:lnTo>
                  <a:lnTo>
                    <a:pt x="55" y="32"/>
                  </a:lnTo>
                  <a:lnTo>
                    <a:pt x="121" y="15"/>
                  </a:lnTo>
                  <a:lnTo>
                    <a:pt x="161" y="19"/>
                  </a:lnTo>
                  <a:lnTo>
                    <a:pt x="175" y="17"/>
                  </a:lnTo>
                  <a:lnTo>
                    <a:pt x="219" y="15"/>
                  </a:lnTo>
                  <a:lnTo>
                    <a:pt x="213" y="6"/>
                  </a:lnTo>
                  <a:lnTo>
                    <a:pt x="241" y="0"/>
                  </a:lnTo>
                  <a:lnTo>
                    <a:pt x="258" y="19"/>
                  </a:lnTo>
                  <a:lnTo>
                    <a:pt x="278" y="31"/>
                  </a:lnTo>
                  <a:lnTo>
                    <a:pt x="266" y="43"/>
                  </a:lnTo>
                  <a:lnTo>
                    <a:pt x="295" y="55"/>
                  </a:lnTo>
                  <a:lnTo>
                    <a:pt x="310" y="55"/>
                  </a:lnTo>
                  <a:lnTo>
                    <a:pt x="351" y="86"/>
                  </a:lnTo>
                  <a:lnTo>
                    <a:pt x="351" y="95"/>
                  </a:lnTo>
                  <a:lnTo>
                    <a:pt x="328" y="114"/>
                  </a:lnTo>
                  <a:lnTo>
                    <a:pt x="325" y="128"/>
                  </a:lnTo>
                  <a:lnTo>
                    <a:pt x="365" y="170"/>
                  </a:lnTo>
                  <a:lnTo>
                    <a:pt x="395" y="188"/>
                  </a:lnTo>
                  <a:lnTo>
                    <a:pt x="435" y="206"/>
                  </a:lnTo>
                  <a:lnTo>
                    <a:pt x="438" y="218"/>
                  </a:lnTo>
                  <a:lnTo>
                    <a:pt x="426" y="249"/>
                  </a:lnTo>
                  <a:lnTo>
                    <a:pt x="389" y="249"/>
                  </a:lnTo>
                  <a:lnTo>
                    <a:pt x="396" y="260"/>
                  </a:lnTo>
                  <a:lnTo>
                    <a:pt x="420" y="275"/>
                  </a:lnTo>
                  <a:lnTo>
                    <a:pt x="496" y="330"/>
                  </a:lnTo>
                  <a:lnTo>
                    <a:pt x="515" y="326"/>
                  </a:lnTo>
                  <a:lnTo>
                    <a:pt x="543" y="338"/>
                  </a:lnTo>
                  <a:lnTo>
                    <a:pt x="545" y="354"/>
                  </a:lnTo>
                  <a:lnTo>
                    <a:pt x="533" y="371"/>
                  </a:lnTo>
                  <a:lnTo>
                    <a:pt x="556" y="389"/>
                  </a:lnTo>
                  <a:lnTo>
                    <a:pt x="566" y="408"/>
                  </a:lnTo>
                  <a:lnTo>
                    <a:pt x="544" y="414"/>
                  </a:lnTo>
                  <a:lnTo>
                    <a:pt x="561" y="433"/>
                  </a:lnTo>
                  <a:lnTo>
                    <a:pt x="568" y="465"/>
                  </a:lnTo>
                  <a:lnTo>
                    <a:pt x="540" y="464"/>
                  </a:lnTo>
                  <a:lnTo>
                    <a:pt x="509" y="470"/>
                  </a:lnTo>
                  <a:lnTo>
                    <a:pt x="471" y="411"/>
                  </a:lnTo>
                  <a:lnTo>
                    <a:pt x="473" y="399"/>
                  </a:lnTo>
                  <a:lnTo>
                    <a:pt x="434" y="373"/>
                  </a:lnTo>
                  <a:lnTo>
                    <a:pt x="435" y="351"/>
                  </a:lnTo>
                  <a:lnTo>
                    <a:pt x="425" y="336"/>
                  </a:lnTo>
                  <a:lnTo>
                    <a:pt x="404" y="339"/>
                  </a:lnTo>
                  <a:lnTo>
                    <a:pt x="380" y="350"/>
                  </a:lnTo>
                  <a:lnTo>
                    <a:pt x="344" y="330"/>
                  </a:lnTo>
                  <a:lnTo>
                    <a:pt x="329" y="333"/>
                  </a:lnTo>
                  <a:lnTo>
                    <a:pt x="325" y="319"/>
                  </a:lnTo>
                  <a:lnTo>
                    <a:pt x="303" y="298"/>
                  </a:lnTo>
                  <a:lnTo>
                    <a:pt x="263" y="309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947" y="2681"/>
              <a:ext cx="554" cy="237"/>
            </a:xfrm>
            <a:custGeom>
              <a:avLst/>
              <a:gdLst>
                <a:gd name="T0" fmla="*/ 1103 w 1153"/>
                <a:gd name="T1" fmla="*/ 106 h 494"/>
                <a:gd name="T2" fmla="*/ 1125 w 1153"/>
                <a:gd name="T3" fmla="*/ 152 h 494"/>
                <a:gd name="T4" fmla="*/ 1146 w 1153"/>
                <a:gd name="T5" fmla="*/ 197 h 494"/>
                <a:gd name="T6" fmla="*/ 1147 w 1153"/>
                <a:gd name="T7" fmla="*/ 246 h 494"/>
                <a:gd name="T8" fmla="*/ 1067 w 1153"/>
                <a:gd name="T9" fmla="*/ 239 h 494"/>
                <a:gd name="T10" fmla="*/ 1083 w 1153"/>
                <a:gd name="T11" fmla="*/ 265 h 494"/>
                <a:gd name="T12" fmla="*/ 1083 w 1153"/>
                <a:gd name="T13" fmla="*/ 296 h 494"/>
                <a:gd name="T14" fmla="*/ 1061 w 1153"/>
                <a:gd name="T15" fmla="*/ 330 h 494"/>
                <a:gd name="T16" fmla="*/ 1068 w 1153"/>
                <a:gd name="T17" fmla="*/ 359 h 494"/>
                <a:gd name="T18" fmla="*/ 1033 w 1153"/>
                <a:gd name="T19" fmla="*/ 387 h 494"/>
                <a:gd name="T20" fmla="*/ 995 w 1153"/>
                <a:gd name="T21" fmla="*/ 420 h 494"/>
                <a:gd name="T22" fmla="*/ 963 w 1153"/>
                <a:gd name="T23" fmla="*/ 437 h 494"/>
                <a:gd name="T24" fmla="*/ 915 w 1153"/>
                <a:gd name="T25" fmla="*/ 454 h 494"/>
                <a:gd name="T26" fmla="*/ 847 w 1153"/>
                <a:gd name="T27" fmla="*/ 454 h 494"/>
                <a:gd name="T28" fmla="*/ 811 w 1153"/>
                <a:gd name="T29" fmla="*/ 479 h 494"/>
                <a:gd name="T30" fmla="*/ 711 w 1153"/>
                <a:gd name="T31" fmla="*/ 485 h 494"/>
                <a:gd name="T32" fmla="*/ 616 w 1153"/>
                <a:gd name="T33" fmla="*/ 467 h 494"/>
                <a:gd name="T34" fmla="*/ 458 w 1153"/>
                <a:gd name="T35" fmla="*/ 445 h 494"/>
                <a:gd name="T36" fmla="*/ 406 w 1153"/>
                <a:gd name="T37" fmla="*/ 395 h 494"/>
                <a:gd name="T38" fmla="*/ 347 w 1153"/>
                <a:gd name="T39" fmla="*/ 385 h 494"/>
                <a:gd name="T40" fmla="*/ 266 w 1153"/>
                <a:gd name="T41" fmla="*/ 386 h 494"/>
                <a:gd name="T42" fmla="*/ 233 w 1153"/>
                <a:gd name="T43" fmla="*/ 421 h 494"/>
                <a:gd name="T44" fmla="*/ 193 w 1153"/>
                <a:gd name="T45" fmla="*/ 421 h 494"/>
                <a:gd name="T46" fmla="*/ 145 w 1153"/>
                <a:gd name="T47" fmla="*/ 407 h 494"/>
                <a:gd name="T48" fmla="*/ 128 w 1153"/>
                <a:gd name="T49" fmla="*/ 385 h 494"/>
                <a:gd name="T50" fmla="*/ 75 w 1153"/>
                <a:gd name="T51" fmla="*/ 404 h 494"/>
                <a:gd name="T52" fmla="*/ 51 w 1153"/>
                <a:gd name="T53" fmla="*/ 381 h 494"/>
                <a:gd name="T54" fmla="*/ 13 w 1153"/>
                <a:gd name="T55" fmla="*/ 361 h 494"/>
                <a:gd name="T56" fmla="*/ 12 w 1153"/>
                <a:gd name="T57" fmla="*/ 292 h 494"/>
                <a:gd name="T58" fmla="*/ 22 w 1153"/>
                <a:gd name="T59" fmla="*/ 277 h 494"/>
                <a:gd name="T60" fmla="*/ 75 w 1153"/>
                <a:gd name="T61" fmla="*/ 291 h 494"/>
                <a:gd name="T62" fmla="*/ 101 w 1153"/>
                <a:gd name="T63" fmla="*/ 312 h 494"/>
                <a:gd name="T64" fmla="*/ 120 w 1153"/>
                <a:gd name="T65" fmla="*/ 322 h 494"/>
                <a:gd name="T66" fmla="*/ 135 w 1153"/>
                <a:gd name="T67" fmla="*/ 279 h 494"/>
                <a:gd name="T68" fmla="*/ 203 w 1153"/>
                <a:gd name="T69" fmla="*/ 282 h 494"/>
                <a:gd name="T70" fmla="*/ 268 w 1153"/>
                <a:gd name="T71" fmla="*/ 300 h 494"/>
                <a:gd name="T72" fmla="*/ 331 w 1153"/>
                <a:gd name="T73" fmla="*/ 270 h 494"/>
                <a:gd name="T74" fmla="*/ 403 w 1153"/>
                <a:gd name="T75" fmla="*/ 246 h 494"/>
                <a:gd name="T76" fmla="*/ 447 w 1153"/>
                <a:gd name="T77" fmla="*/ 260 h 494"/>
                <a:gd name="T78" fmla="*/ 492 w 1153"/>
                <a:gd name="T79" fmla="*/ 260 h 494"/>
                <a:gd name="T80" fmla="*/ 510 w 1153"/>
                <a:gd name="T81" fmla="*/ 285 h 494"/>
                <a:gd name="T82" fmla="*/ 535 w 1153"/>
                <a:gd name="T83" fmla="*/ 271 h 494"/>
                <a:gd name="T84" fmla="*/ 510 w 1153"/>
                <a:gd name="T85" fmla="*/ 244 h 494"/>
                <a:gd name="T86" fmla="*/ 516 w 1153"/>
                <a:gd name="T87" fmla="*/ 211 h 494"/>
                <a:gd name="T88" fmla="*/ 492 w 1153"/>
                <a:gd name="T89" fmla="*/ 160 h 494"/>
                <a:gd name="T90" fmla="*/ 567 w 1153"/>
                <a:gd name="T91" fmla="*/ 127 h 494"/>
                <a:gd name="T92" fmla="*/ 588 w 1153"/>
                <a:gd name="T93" fmla="*/ 79 h 494"/>
                <a:gd name="T94" fmla="*/ 633 w 1153"/>
                <a:gd name="T95" fmla="*/ 79 h 494"/>
                <a:gd name="T96" fmla="*/ 663 w 1153"/>
                <a:gd name="T97" fmla="*/ 59 h 494"/>
                <a:gd name="T98" fmla="*/ 722 w 1153"/>
                <a:gd name="T99" fmla="*/ 80 h 494"/>
                <a:gd name="T100" fmla="*/ 771 w 1153"/>
                <a:gd name="T101" fmla="*/ 76 h 494"/>
                <a:gd name="T102" fmla="*/ 788 w 1153"/>
                <a:gd name="T103" fmla="*/ 42 h 494"/>
                <a:gd name="T104" fmla="*/ 807 w 1153"/>
                <a:gd name="T105" fmla="*/ 2 h 494"/>
                <a:gd name="T106" fmla="*/ 842 w 1153"/>
                <a:gd name="T107" fmla="*/ 10 h 494"/>
                <a:gd name="T108" fmla="*/ 920 w 1153"/>
                <a:gd name="T109" fmla="*/ 26 h 494"/>
                <a:gd name="T110" fmla="*/ 976 w 1153"/>
                <a:gd name="T111" fmla="*/ 46 h 494"/>
                <a:gd name="T112" fmla="*/ 1038 w 1153"/>
                <a:gd name="T113" fmla="*/ 37 h 494"/>
                <a:gd name="T114" fmla="*/ 1114 w 1153"/>
                <a:gd name="T115" fmla="*/ 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3" h="494">
                  <a:moveTo>
                    <a:pt x="1114" y="76"/>
                  </a:moveTo>
                  <a:lnTo>
                    <a:pt x="1103" y="106"/>
                  </a:lnTo>
                  <a:lnTo>
                    <a:pt x="1105" y="116"/>
                  </a:lnTo>
                  <a:lnTo>
                    <a:pt x="1125" y="152"/>
                  </a:lnTo>
                  <a:lnTo>
                    <a:pt x="1153" y="189"/>
                  </a:lnTo>
                  <a:lnTo>
                    <a:pt x="1146" y="197"/>
                  </a:lnTo>
                  <a:lnTo>
                    <a:pt x="1138" y="221"/>
                  </a:lnTo>
                  <a:lnTo>
                    <a:pt x="1147" y="246"/>
                  </a:lnTo>
                  <a:lnTo>
                    <a:pt x="1098" y="250"/>
                  </a:lnTo>
                  <a:lnTo>
                    <a:pt x="1067" y="239"/>
                  </a:lnTo>
                  <a:lnTo>
                    <a:pt x="1051" y="256"/>
                  </a:lnTo>
                  <a:lnTo>
                    <a:pt x="1083" y="265"/>
                  </a:lnTo>
                  <a:lnTo>
                    <a:pt x="1090" y="279"/>
                  </a:lnTo>
                  <a:lnTo>
                    <a:pt x="1083" y="296"/>
                  </a:lnTo>
                  <a:lnTo>
                    <a:pt x="1056" y="311"/>
                  </a:lnTo>
                  <a:lnTo>
                    <a:pt x="1061" y="330"/>
                  </a:lnTo>
                  <a:lnTo>
                    <a:pt x="1055" y="339"/>
                  </a:lnTo>
                  <a:lnTo>
                    <a:pt x="1068" y="359"/>
                  </a:lnTo>
                  <a:lnTo>
                    <a:pt x="1065" y="381"/>
                  </a:lnTo>
                  <a:lnTo>
                    <a:pt x="1033" y="387"/>
                  </a:lnTo>
                  <a:lnTo>
                    <a:pt x="1011" y="409"/>
                  </a:lnTo>
                  <a:lnTo>
                    <a:pt x="995" y="420"/>
                  </a:lnTo>
                  <a:lnTo>
                    <a:pt x="993" y="444"/>
                  </a:lnTo>
                  <a:lnTo>
                    <a:pt x="963" y="437"/>
                  </a:lnTo>
                  <a:lnTo>
                    <a:pt x="943" y="440"/>
                  </a:lnTo>
                  <a:lnTo>
                    <a:pt x="915" y="454"/>
                  </a:lnTo>
                  <a:lnTo>
                    <a:pt x="880" y="451"/>
                  </a:lnTo>
                  <a:lnTo>
                    <a:pt x="847" y="454"/>
                  </a:lnTo>
                  <a:lnTo>
                    <a:pt x="823" y="462"/>
                  </a:lnTo>
                  <a:lnTo>
                    <a:pt x="811" y="479"/>
                  </a:lnTo>
                  <a:lnTo>
                    <a:pt x="773" y="494"/>
                  </a:lnTo>
                  <a:lnTo>
                    <a:pt x="711" y="485"/>
                  </a:lnTo>
                  <a:lnTo>
                    <a:pt x="648" y="474"/>
                  </a:lnTo>
                  <a:lnTo>
                    <a:pt x="616" y="467"/>
                  </a:lnTo>
                  <a:lnTo>
                    <a:pt x="566" y="464"/>
                  </a:lnTo>
                  <a:lnTo>
                    <a:pt x="458" y="445"/>
                  </a:lnTo>
                  <a:lnTo>
                    <a:pt x="445" y="439"/>
                  </a:lnTo>
                  <a:lnTo>
                    <a:pt x="406" y="395"/>
                  </a:lnTo>
                  <a:lnTo>
                    <a:pt x="406" y="366"/>
                  </a:lnTo>
                  <a:lnTo>
                    <a:pt x="347" y="385"/>
                  </a:lnTo>
                  <a:lnTo>
                    <a:pt x="308" y="382"/>
                  </a:lnTo>
                  <a:lnTo>
                    <a:pt x="266" y="386"/>
                  </a:lnTo>
                  <a:lnTo>
                    <a:pt x="248" y="394"/>
                  </a:lnTo>
                  <a:lnTo>
                    <a:pt x="233" y="421"/>
                  </a:lnTo>
                  <a:lnTo>
                    <a:pt x="220" y="426"/>
                  </a:lnTo>
                  <a:lnTo>
                    <a:pt x="193" y="421"/>
                  </a:lnTo>
                  <a:lnTo>
                    <a:pt x="182" y="411"/>
                  </a:lnTo>
                  <a:lnTo>
                    <a:pt x="145" y="407"/>
                  </a:lnTo>
                  <a:lnTo>
                    <a:pt x="138" y="389"/>
                  </a:lnTo>
                  <a:lnTo>
                    <a:pt x="128" y="385"/>
                  </a:lnTo>
                  <a:lnTo>
                    <a:pt x="103" y="409"/>
                  </a:lnTo>
                  <a:lnTo>
                    <a:pt x="75" y="404"/>
                  </a:lnTo>
                  <a:lnTo>
                    <a:pt x="56" y="394"/>
                  </a:lnTo>
                  <a:lnTo>
                    <a:pt x="51" y="381"/>
                  </a:lnTo>
                  <a:lnTo>
                    <a:pt x="10" y="371"/>
                  </a:lnTo>
                  <a:lnTo>
                    <a:pt x="13" y="361"/>
                  </a:lnTo>
                  <a:lnTo>
                    <a:pt x="0" y="330"/>
                  </a:lnTo>
                  <a:lnTo>
                    <a:pt x="12" y="292"/>
                  </a:lnTo>
                  <a:lnTo>
                    <a:pt x="1" y="284"/>
                  </a:lnTo>
                  <a:lnTo>
                    <a:pt x="22" y="277"/>
                  </a:lnTo>
                  <a:lnTo>
                    <a:pt x="31" y="271"/>
                  </a:lnTo>
                  <a:lnTo>
                    <a:pt x="75" y="291"/>
                  </a:lnTo>
                  <a:lnTo>
                    <a:pt x="86" y="309"/>
                  </a:lnTo>
                  <a:lnTo>
                    <a:pt x="101" y="312"/>
                  </a:lnTo>
                  <a:lnTo>
                    <a:pt x="100" y="329"/>
                  </a:lnTo>
                  <a:lnTo>
                    <a:pt x="120" y="322"/>
                  </a:lnTo>
                  <a:lnTo>
                    <a:pt x="132" y="302"/>
                  </a:lnTo>
                  <a:lnTo>
                    <a:pt x="135" y="279"/>
                  </a:lnTo>
                  <a:lnTo>
                    <a:pt x="170" y="277"/>
                  </a:lnTo>
                  <a:lnTo>
                    <a:pt x="203" y="282"/>
                  </a:lnTo>
                  <a:lnTo>
                    <a:pt x="221" y="306"/>
                  </a:lnTo>
                  <a:lnTo>
                    <a:pt x="268" y="300"/>
                  </a:lnTo>
                  <a:lnTo>
                    <a:pt x="282" y="289"/>
                  </a:lnTo>
                  <a:lnTo>
                    <a:pt x="331" y="270"/>
                  </a:lnTo>
                  <a:lnTo>
                    <a:pt x="402" y="264"/>
                  </a:lnTo>
                  <a:lnTo>
                    <a:pt x="403" y="246"/>
                  </a:lnTo>
                  <a:lnTo>
                    <a:pt x="428" y="250"/>
                  </a:lnTo>
                  <a:lnTo>
                    <a:pt x="447" y="260"/>
                  </a:lnTo>
                  <a:lnTo>
                    <a:pt x="478" y="254"/>
                  </a:lnTo>
                  <a:lnTo>
                    <a:pt x="492" y="260"/>
                  </a:lnTo>
                  <a:lnTo>
                    <a:pt x="495" y="274"/>
                  </a:lnTo>
                  <a:lnTo>
                    <a:pt x="510" y="285"/>
                  </a:lnTo>
                  <a:lnTo>
                    <a:pt x="531" y="290"/>
                  </a:lnTo>
                  <a:lnTo>
                    <a:pt x="535" y="271"/>
                  </a:lnTo>
                  <a:lnTo>
                    <a:pt x="531" y="247"/>
                  </a:lnTo>
                  <a:lnTo>
                    <a:pt x="510" y="244"/>
                  </a:lnTo>
                  <a:lnTo>
                    <a:pt x="517" y="227"/>
                  </a:lnTo>
                  <a:lnTo>
                    <a:pt x="516" y="211"/>
                  </a:lnTo>
                  <a:lnTo>
                    <a:pt x="485" y="176"/>
                  </a:lnTo>
                  <a:lnTo>
                    <a:pt x="492" y="160"/>
                  </a:lnTo>
                  <a:lnTo>
                    <a:pt x="531" y="137"/>
                  </a:lnTo>
                  <a:lnTo>
                    <a:pt x="567" y="127"/>
                  </a:lnTo>
                  <a:lnTo>
                    <a:pt x="580" y="115"/>
                  </a:lnTo>
                  <a:lnTo>
                    <a:pt x="588" y="79"/>
                  </a:lnTo>
                  <a:lnTo>
                    <a:pt x="617" y="90"/>
                  </a:lnTo>
                  <a:lnTo>
                    <a:pt x="633" y="79"/>
                  </a:lnTo>
                  <a:lnTo>
                    <a:pt x="636" y="44"/>
                  </a:lnTo>
                  <a:lnTo>
                    <a:pt x="663" y="59"/>
                  </a:lnTo>
                  <a:lnTo>
                    <a:pt x="673" y="75"/>
                  </a:lnTo>
                  <a:lnTo>
                    <a:pt x="722" y="80"/>
                  </a:lnTo>
                  <a:lnTo>
                    <a:pt x="740" y="71"/>
                  </a:lnTo>
                  <a:lnTo>
                    <a:pt x="771" y="76"/>
                  </a:lnTo>
                  <a:lnTo>
                    <a:pt x="772" y="62"/>
                  </a:lnTo>
                  <a:lnTo>
                    <a:pt x="788" y="42"/>
                  </a:lnTo>
                  <a:lnTo>
                    <a:pt x="803" y="42"/>
                  </a:lnTo>
                  <a:lnTo>
                    <a:pt x="807" y="2"/>
                  </a:lnTo>
                  <a:lnTo>
                    <a:pt x="822" y="0"/>
                  </a:lnTo>
                  <a:lnTo>
                    <a:pt x="842" y="10"/>
                  </a:lnTo>
                  <a:lnTo>
                    <a:pt x="860" y="5"/>
                  </a:lnTo>
                  <a:lnTo>
                    <a:pt x="920" y="26"/>
                  </a:lnTo>
                  <a:lnTo>
                    <a:pt x="938" y="25"/>
                  </a:lnTo>
                  <a:lnTo>
                    <a:pt x="976" y="46"/>
                  </a:lnTo>
                  <a:lnTo>
                    <a:pt x="1023" y="49"/>
                  </a:lnTo>
                  <a:lnTo>
                    <a:pt x="1038" y="37"/>
                  </a:lnTo>
                  <a:lnTo>
                    <a:pt x="1102" y="56"/>
                  </a:lnTo>
                  <a:lnTo>
                    <a:pt x="1114" y="76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427" y="2454"/>
              <a:ext cx="278" cy="180"/>
            </a:xfrm>
            <a:custGeom>
              <a:avLst/>
              <a:gdLst>
                <a:gd name="T0" fmla="*/ 495 w 579"/>
                <a:gd name="T1" fmla="*/ 128 h 375"/>
                <a:gd name="T2" fmla="*/ 520 w 579"/>
                <a:gd name="T3" fmla="*/ 140 h 375"/>
                <a:gd name="T4" fmla="*/ 553 w 579"/>
                <a:gd name="T5" fmla="*/ 187 h 375"/>
                <a:gd name="T6" fmla="*/ 579 w 579"/>
                <a:gd name="T7" fmla="*/ 221 h 375"/>
                <a:gd name="T8" fmla="*/ 543 w 579"/>
                <a:gd name="T9" fmla="*/ 258 h 375"/>
                <a:gd name="T10" fmla="*/ 505 w 579"/>
                <a:gd name="T11" fmla="*/ 266 h 375"/>
                <a:gd name="T12" fmla="*/ 485 w 579"/>
                <a:gd name="T13" fmla="*/ 318 h 375"/>
                <a:gd name="T14" fmla="*/ 496 w 579"/>
                <a:gd name="T15" fmla="*/ 370 h 375"/>
                <a:gd name="T16" fmla="*/ 419 w 579"/>
                <a:gd name="T17" fmla="*/ 342 h 375"/>
                <a:gd name="T18" fmla="*/ 356 w 579"/>
                <a:gd name="T19" fmla="*/ 322 h 375"/>
                <a:gd name="T20" fmla="*/ 344 w 579"/>
                <a:gd name="T21" fmla="*/ 289 h 375"/>
                <a:gd name="T22" fmla="*/ 330 w 579"/>
                <a:gd name="T23" fmla="*/ 263 h 375"/>
                <a:gd name="T24" fmla="*/ 308 w 579"/>
                <a:gd name="T25" fmla="*/ 288 h 375"/>
                <a:gd name="T26" fmla="*/ 251 w 579"/>
                <a:gd name="T27" fmla="*/ 288 h 375"/>
                <a:gd name="T28" fmla="*/ 254 w 579"/>
                <a:gd name="T29" fmla="*/ 263 h 375"/>
                <a:gd name="T30" fmla="*/ 250 w 579"/>
                <a:gd name="T31" fmla="*/ 234 h 375"/>
                <a:gd name="T32" fmla="*/ 185 w 579"/>
                <a:gd name="T33" fmla="*/ 216 h 375"/>
                <a:gd name="T34" fmla="*/ 166 w 579"/>
                <a:gd name="T35" fmla="*/ 195 h 375"/>
                <a:gd name="T36" fmla="*/ 108 w 579"/>
                <a:gd name="T37" fmla="*/ 156 h 375"/>
                <a:gd name="T38" fmla="*/ 47 w 579"/>
                <a:gd name="T39" fmla="*/ 146 h 375"/>
                <a:gd name="T40" fmla="*/ 11 w 579"/>
                <a:gd name="T41" fmla="*/ 101 h 375"/>
                <a:gd name="T42" fmla="*/ 64 w 579"/>
                <a:gd name="T43" fmla="*/ 42 h 375"/>
                <a:gd name="T44" fmla="*/ 126 w 579"/>
                <a:gd name="T45" fmla="*/ 37 h 375"/>
                <a:gd name="T46" fmla="*/ 156 w 579"/>
                <a:gd name="T47" fmla="*/ 38 h 375"/>
                <a:gd name="T48" fmla="*/ 245 w 579"/>
                <a:gd name="T49" fmla="*/ 33 h 375"/>
                <a:gd name="T50" fmla="*/ 279 w 579"/>
                <a:gd name="T51" fmla="*/ 22 h 375"/>
                <a:gd name="T52" fmla="*/ 294 w 579"/>
                <a:gd name="T53" fmla="*/ 2 h 375"/>
                <a:gd name="T54" fmla="*/ 331 w 579"/>
                <a:gd name="T55" fmla="*/ 0 h 375"/>
                <a:gd name="T56" fmla="*/ 376 w 579"/>
                <a:gd name="T57" fmla="*/ 6 h 375"/>
                <a:gd name="T58" fmla="*/ 415 w 579"/>
                <a:gd name="T59" fmla="*/ 43 h 375"/>
                <a:gd name="T60" fmla="*/ 460 w 579"/>
                <a:gd name="T61" fmla="*/ 55 h 375"/>
                <a:gd name="T62" fmla="*/ 480 w 579"/>
                <a:gd name="T63" fmla="*/ 105 h 375"/>
                <a:gd name="T64" fmla="*/ 475 w 579"/>
                <a:gd name="T65" fmla="*/ 13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9" h="375">
                  <a:moveTo>
                    <a:pt x="475" y="135"/>
                  </a:moveTo>
                  <a:lnTo>
                    <a:pt x="495" y="128"/>
                  </a:lnTo>
                  <a:lnTo>
                    <a:pt x="505" y="138"/>
                  </a:lnTo>
                  <a:lnTo>
                    <a:pt x="520" y="140"/>
                  </a:lnTo>
                  <a:lnTo>
                    <a:pt x="558" y="168"/>
                  </a:lnTo>
                  <a:lnTo>
                    <a:pt x="553" y="187"/>
                  </a:lnTo>
                  <a:lnTo>
                    <a:pt x="574" y="196"/>
                  </a:lnTo>
                  <a:lnTo>
                    <a:pt x="579" y="221"/>
                  </a:lnTo>
                  <a:lnTo>
                    <a:pt x="550" y="237"/>
                  </a:lnTo>
                  <a:lnTo>
                    <a:pt x="543" y="258"/>
                  </a:lnTo>
                  <a:lnTo>
                    <a:pt x="521" y="250"/>
                  </a:lnTo>
                  <a:lnTo>
                    <a:pt x="505" y="266"/>
                  </a:lnTo>
                  <a:lnTo>
                    <a:pt x="488" y="297"/>
                  </a:lnTo>
                  <a:lnTo>
                    <a:pt x="485" y="318"/>
                  </a:lnTo>
                  <a:lnTo>
                    <a:pt x="510" y="348"/>
                  </a:lnTo>
                  <a:lnTo>
                    <a:pt x="496" y="370"/>
                  </a:lnTo>
                  <a:lnTo>
                    <a:pt x="454" y="375"/>
                  </a:lnTo>
                  <a:lnTo>
                    <a:pt x="419" y="342"/>
                  </a:lnTo>
                  <a:lnTo>
                    <a:pt x="378" y="323"/>
                  </a:lnTo>
                  <a:lnTo>
                    <a:pt x="356" y="322"/>
                  </a:lnTo>
                  <a:lnTo>
                    <a:pt x="351" y="297"/>
                  </a:lnTo>
                  <a:lnTo>
                    <a:pt x="344" y="289"/>
                  </a:lnTo>
                  <a:lnTo>
                    <a:pt x="354" y="256"/>
                  </a:lnTo>
                  <a:lnTo>
                    <a:pt x="330" y="263"/>
                  </a:lnTo>
                  <a:lnTo>
                    <a:pt x="324" y="281"/>
                  </a:lnTo>
                  <a:lnTo>
                    <a:pt x="308" y="288"/>
                  </a:lnTo>
                  <a:lnTo>
                    <a:pt x="280" y="292"/>
                  </a:lnTo>
                  <a:lnTo>
                    <a:pt x="251" y="288"/>
                  </a:lnTo>
                  <a:lnTo>
                    <a:pt x="245" y="281"/>
                  </a:lnTo>
                  <a:lnTo>
                    <a:pt x="254" y="263"/>
                  </a:lnTo>
                  <a:lnTo>
                    <a:pt x="245" y="255"/>
                  </a:lnTo>
                  <a:lnTo>
                    <a:pt x="250" y="234"/>
                  </a:lnTo>
                  <a:lnTo>
                    <a:pt x="230" y="221"/>
                  </a:lnTo>
                  <a:lnTo>
                    <a:pt x="185" y="216"/>
                  </a:lnTo>
                  <a:lnTo>
                    <a:pt x="174" y="220"/>
                  </a:lnTo>
                  <a:lnTo>
                    <a:pt x="166" y="195"/>
                  </a:lnTo>
                  <a:lnTo>
                    <a:pt x="114" y="181"/>
                  </a:lnTo>
                  <a:lnTo>
                    <a:pt x="108" y="156"/>
                  </a:lnTo>
                  <a:lnTo>
                    <a:pt x="87" y="133"/>
                  </a:lnTo>
                  <a:lnTo>
                    <a:pt x="47" y="146"/>
                  </a:lnTo>
                  <a:lnTo>
                    <a:pt x="11" y="116"/>
                  </a:lnTo>
                  <a:lnTo>
                    <a:pt x="11" y="101"/>
                  </a:lnTo>
                  <a:lnTo>
                    <a:pt x="0" y="73"/>
                  </a:lnTo>
                  <a:lnTo>
                    <a:pt x="64" y="42"/>
                  </a:lnTo>
                  <a:lnTo>
                    <a:pt x="123" y="21"/>
                  </a:lnTo>
                  <a:lnTo>
                    <a:pt x="126" y="37"/>
                  </a:lnTo>
                  <a:lnTo>
                    <a:pt x="141" y="46"/>
                  </a:lnTo>
                  <a:lnTo>
                    <a:pt x="156" y="38"/>
                  </a:lnTo>
                  <a:lnTo>
                    <a:pt x="205" y="52"/>
                  </a:lnTo>
                  <a:lnTo>
                    <a:pt x="245" y="33"/>
                  </a:lnTo>
                  <a:lnTo>
                    <a:pt x="253" y="18"/>
                  </a:lnTo>
                  <a:lnTo>
                    <a:pt x="279" y="22"/>
                  </a:lnTo>
                  <a:lnTo>
                    <a:pt x="276" y="11"/>
                  </a:lnTo>
                  <a:lnTo>
                    <a:pt x="294" y="2"/>
                  </a:lnTo>
                  <a:lnTo>
                    <a:pt x="313" y="12"/>
                  </a:lnTo>
                  <a:lnTo>
                    <a:pt x="331" y="0"/>
                  </a:lnTo>
                  <a:lnTo>
                    <a:pt x="345" y="16"/>
                  </a:lnTo>
                  <a:lnTo>
                    <a:pt x="376" y="6"/>
                  </a:lnTo>
                  <a:lnTo>
                    <a:pt x="383" y="26"/>
                  </a:lnTo>
                  <a:lnTo>
                    <a:pt x="415" y="43"/>
                  </a:lnTo>
                  <a:lnTo>
                    <a:pt x="439" y="38"/>
                  </a:lnTo>
                  <a:lnTo>
                    <a:pt x="460" y="55"/>
                  </a:lnTo>
                  <a:lnTo>
                    <a:pt x="493" y="68"/>
                  </a:lnTo>
                  <a:lnTo>
                    <a:pt x="480" y="105"/>
                  </a:lnTo>
                  <a:lnTo>
                    <a:pt x="466" y="121"/>
                  </a:lnTo>
                  <a:lnTo>
                    <a:pt x="475" y="135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925" y="3119"/>
              <a:ext cx="470" cy="279"/>
            </a:xfrm>
            <a:custGeom>
              <a:avLst/>
              <a:gdLst>
                <a:gd name="T0" fmla="*/ 978 w 978"/>
                <a:gd name="T1" fmla="*/ 142 h 581"/>
                <a:gd name="T2" fmla="*/ 941 w 978"/>
                <a:gd name="T3" fmla="*/ 157 h 581"/>
                <a:gd name="T4" fmla="*/ 901 w 978"/>
                <a:gd name="T5" fmla="*/ 189 h 581"/>
                <a:gd name="T6" fmla="*/ 886 w 978"/>
                <a:gd name="T7" fmla="*/ 236 h 581"/>
                <a:gd name="T8" fmla="*/ 871 w 978"/>
                <a:gd name="T9" fmla="*/ 297 h 581"/>
                <a:gd name="T10" fmla="*/ 873 w 978"/>
                <a:gd name="T11" fmla="*/ 366 h 581"/>
                <a:gd name="T12" fmla="*/ 924 w 978"/>
                <a:gd name="T13" fmla="*/ 425 h 581"/>
                <a:gd name="T14" fmla="*/ 909 w 978"/>
                <a:gd name="T15" fmla="*/ 437 h 581"/>
                <a:gd name="T16" fmla="*/ 875 w 978"/>
                <a:gd name="T17" fmla="*/ 442 h 581"/>
                <a:gd name="T18" fmla="*/ 814 w 978"/>
                <a:gd name="T19" fmla="*/ 419 h 581"/>
                <a:gd name="T20" fmla="*/ 751 w 978"/>
                <a:gd name="T21" fmla="*/ 436 h 581"/>
                <a:gd name="T22" fmla="*/ 696 w 978"/>
                <a:gd name="T23" fmla="*/ 469 h 581"/>
                <a:gd name="T24" fmla="*/ 669 w 978"/>
                <a:gd name="T25" fmla="*/ 490 h 581"/>
                <a:gd name="T26" fmla="*/ 629 w 978"/>
                <a:gd name="T27" fmla="*/ 497 h 581"/>
                <a:gd name="T28" fmla="*/ 649 w 978"/>
                <a:gd name="T29" fmla="*/ 544 h 581"/>
                <a:gd name="T30" fmla="*/ 615 w 978"/>
                <a:gd name="T31" fmla="*/ 569 h 581"/>
                <a:gd name="T32" fmla="*/ 553 w 978"/>
                <a:gd name="T33" fmla="*/ 570 h 581"/>
                <a:gd name="T34" fmla="*/ 489 w 978"/>
                <a:gd name="T35" fmla="*/ 567 h 581"/>
                <a:gd name="T36" fmla="*/ 431 w 978"/>
                <a:gd name="T37" fmla="*/ 560 h 581"/>
                <a:gd name="T38" fmla="*/ 386 w 978"/>
                <a:gd name="T39" fmla="*/ 521 h 581"/>
                <a:gd name="T40" fmla="*/ 314 w 978"/>
                <a:gd name="T41" fmla="*/ 526 h 581"/>
                <a:gd name="T42" fmla="*/ 287 w 978"/>
                <a:gd name="T43" fmla="*/ 540 h 581"/>
                <a:gd name="T44" fmla="*/ 217 w 978"/>
                <a:gd name="T45" fmla="*/ 551 h 581"/>
                <a:gd name="T46" fmla="*/ 175 w 978"/>
                <a:gd name="T47" fmla="*/ 566 h 581"/>
                <a:gd name="T48" fmla="*/ 137 w 978"/>
                <a:gd name="T49" fmla="*/ 511 h 581"/>
                <a:gd name="T50" fmla="*/ 133 w 978"/>
                <a:gd name="T51" fmla="*/ 477 h 581"/>
                <a:gd name="T52" fmla="*/ 69 w 978"/>
                <a:gd name="T53" fmla="*/ 414 h 581"/>
                <a:gd name="T54" fmla="*/ 40 w 978"/>
                <a:gd name="T55" fmla="*/ 370 h 581"/>
                <a:gd name="T56" fmla="*/ 36 w 978"/>
                <a:gd name="T57" fmla="*/ 312 h 581"/>
                <a:gd name="T58" fmla="*/ 50 w 978"/>
                <a:gd name="T59" fmla="*/ 264 h 581"/>
                <a:gd name="T60" fmla="*/ 86 w 978"/>
                <a:gd name="T61" fmla="*/ 242 h 581"/>
                <a:gd name="T62" fmla="*/ 110 w 978"/>
                <a:gd name="T63" fmla="*/ 204 h 581"/>
                <a:gd name="T64" fmla="*/ 74 w 978"/>
                <a:gd name="T65" fmla="*/ 171 h 581"/>
                <a:gd name="T66" fmla="*/ 8 w 978"/>
                <a:gd name="T67" fmla="*/ 104 h 581"/>
                <a:gd name="T68" fmla="*/ 5 w 978"/>
                <a:gd name="T69" fmla="*/ 45 h 581"/>
                <a:gd name="T70" fmla="*/ 34 w 978"/>
                <a:gd name="T71" fmla="*/ 9 h 581"/>
                <a:gd name="T72" fmla="*/ 99 w 978"/>
                <a:gd name="T73" fmla="*/ 31 h 581"/>
                <a:gd name="T74" fmla="*/ 88 w 978"/>
                <a:gd name="T75" fmla="*/ 79 h 581"/>
                <a:gd name="T76" fmla="*/ 183 w 978"/>
                <a:gd name="T77" fmla="*/ 75 h 581"/>
                <a:gd name="T78" fmla="*/ 293 w 978"/>
                <a:gd name="T79" fmla="*/ 92 h 581"/>
                <a:gd name="T80" fmla="*/ 441 w 978"/>
                <a:gd name="T81" fmla="*/ 107 h 581"/>
                <a:gd name="T82" fmla="*/ 523 w 978"/>
                <a:gd name="T83" fmla="*/ 102 h 581"/>
                <a:gd name="T84" fmla="*/ 558 w 978"/>
                <a:gd name="T85" fmla="*/ 71 h 581"/>
                <a:gd name="T86" fmla="*/ 639 w 978"/>
                <a:gd name="T87" fmla="*/ 30 h 581"/>
                <a:gd name="T88" fmla="*/ 730 w 978"/>
                <a:gd name="T89" fmla="*/ 14 h 581"/>
                <a:gd name="T90" fmla="*/ 826 w 978"/>
                <a:gd name="T91" fmla="*/ 47 h 581"/>
                <a:gd name="T92" fmla="*/ 859 w 978"/>
                <a:gd name="T93" fmla="*/ 49 h 581"/>
                <a:gd name="T94" fmla="*/ 918 w 978"/>
                <a:gd name="T95" fmla="*/ 90 h 581"/>
                <a:gd name="T96" fmla="*/ 975 w 978"/>
                <a:gd name="T97" fmla="*/ 9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78" h="581">
                  <a:moveTo>
                    <a:pt x="975" y="96"/>
                  </a:moveTo>
                  <a:lnTo>
                    <a:pt x="978" y="142"/>
                  </a:lnTo>
                  <a:lnTo>
                    <a:pt x="966" y="165"/>
                  </a:lnTo>
                  <a:lnTo>
                    <a:pt x="941" y="157"/>
                  </a:lnTo>
                  <a:lnTo>
                    <a:pt x="914" y="164"/>
                  </a:lnTo>
                  <a:lnTo>
                    <a:pt x="901" y="189"/>
                  </a:lnTo>
                  <a:lnTo>
                    <a:pt x="886" y="204"/>
                  </a:lnTo>
                  <a:lnTo>
                    <a:pt x="886" y="236"/>
                  </a:lnTo>
                  <a:lnTo>
                    <a:pt x="891" y="289"/>
                  </a:lnTo>
                  <a:lnTo>
                    <a:pt x="871" y="297"/>
                  </a:lnTo>
                  <a:lnTo>
                    <a:pt x="835" y="344"/>
                  </a:lnTo>
                  <a:lnTo>
                    <a:pt x="873" y="366"/>
                  </a:lnTo>
                  <a:lnTo>
                    <a:pt x="894" y="394"/>
                  </a:lnTo>
                  <a:lnTo>
                    <a:pt x="924" y="425"/>
                  </a:lnTo>
                  <a:lnTo>
                    <a:pt x="930" y="440"/>
                  </a:lnTo>
                  <a:lnTo>
                    <a:pt x="909" y="437"/>
                  </a:lnTo>
                  <a:lnTo>
                    <a:pt x="898" y="442"/>
                  </a:lnTo>
                  <a:lnTo>
                    <a:pt x="875" y="442"/>
                  </a:lnTo>
                  <a:lnTo>
                    <a:pt x="856" y="450"/>
                  </a:lnTo>
                  <a:lnTo>
                    <a:pt x="814" y="419"/>
                  </a:lnTo>
                  <a:lnTo>
                    <a:pt x="770" y="422"/>
                  </a:lnTo>
                  <a:lnTo>
                    <a:pt x="751" y="436"/>
                  </a:lnTo>
                  <a:lnTo>
                    <a:pt x="709" y="441"/>
                  </a:lnTo>
                  <a:lnTo>
                    <a:pt x="696" y="469"/>
                  </a:lnTo>
                  <a:lnTo>
                    <a:pt x="673" y="472"/>
                  </a:lnTo>
                  <a:lnTo>
                    <a:pt x="669" y="490"/>
                  </a:lnTo>
                  <a:lnTo>
                    <a:pt x="649" y="484"/>
                  </a:lnTo>
                  <a:lnTo>
                    <a:pt x="629" y="497"/>
                  </a:lnTo>
                  <a:lnTo>
                    <a:pt x="638" y="510"/>
                  </a:lnTo>
                  <a:lnTo>
                    <a:pt x="649" y="544"/>
                  </a:lnTo>
                  <a:lnTo>
                    <a:pt x="646" y="554"/>
                  </a:lnTo>
                  <a:lnTo>
                    <a:pt x="615" y="569"/>
                  </a:lnTo>
                  <a:lnTo>
                    <a:pt x="593" y="565"/>
                  </a:lnTo>
                  <a:lnTo>
                    <a:pt x="553" y="570"/>
                  </a:lnTo>
                  <a:lnTo>
                    <a:pt x="510" y="581"/>
                  </a:lnTo>
                  <a:lnTo>
                    <a:pt x="489" y="567"/>
                  </a:lnTo>
                  <a:lnTo>
                    <a:pt x="443" y="552"/>
                  </a:lnTo>
                  <a:lnTo>
                    <a:pt x="431" y="560"/>
                  </a:lnTo>
                  <a:lnTo>
                    <a:pt x="401" y="542"/>
                  </a:lnTo>
                  <a:lnTo>
                    <a:pt x="386" y="521"/>
                  </a:lnTo>
                  <a:lnTo>
                    <a:pt x="366" y="527"/>
                  </a:lnTo>
                  <a:lnTo>
                    <a:pt x="314" y="526"/>
                  </a:lnTo>
                  <a:lnTo>
                    <a:pt x="311" y="537"/>
                  </a:lnTo>
                  <a:lnTo>
                    <a:pt x="287" y="540"/>
                  </a:lnTo>
                  <a:lnTo>
                    <a:pt x="250" y="554"/>
                  </a:lnTo>
                  <a:lnTo>
                    <a:pt x="217" y="551"/>
                  </a:lnTo>
                  <a:lnTo>
                    <a:pt x="187" y="554"/>
                  </a:lnTo>
                  <a:lnTo>
                    <a:pt x="175" y="566"/>
                  </a:lnTo>
                  <a:lnTo>
                    <a:pt x="137" y="564"/>
                  </a:lnTo>
                  <a:lnTo>
                    <a:pt x="137" y="511"/>
                  </a:lnTo>
                  <a:lnTo>
                    <a:pt x="144" y="490"/>
                  </a:lnTo>
                  <a:lnTo>
                    <a:pt x="133" y="477"/>
                  </a:lnTo>
                  <a:lnTo>
                    <a:pt x="111" y="436"/>
                  </a:lnTo>
                  <a:lnTo>
                    <a:pt x="69" y="414"/>
                  </a:lnTo>
                  <a:lnTo>
                    <a:pt x="28" y="374"/>
                  </a:lnTo>
                  <a:lnTo>
                    <a:pt x="40" y="370"/>
                  </a:lnTo>
                  <a:lnTo>
                    <a:pt x="54" y="349"/>
                  </a:lnTo>
                  <a:lnTo>
                    <a:pt x="36" y="312"/>
                  </a:lnTo>
                  <a:lnTo>
                    <a:pt x="36" y="271"/>
                  </a:lnTo>
                  <a:lnTo>
                    <a:pt x="50" y="264"/>
                  </a:lnTo>
                  <a:lnTo>
                    <a:pt x="73" y="262"/>
                  </a:lnTo>
                  <a:lnTo>
                    <a:pt x="86" y="242"/>
                  </a:lnTo>
                  <a:lnTo>
                    <a:pt x="106" y="221"/>
                  </a:lnTo>
                  <a:lnTo>
                    <a:pt x="110" y="204"/>
                  </a:lnTo>
                  <a:lnTo>
                    <a:pt x="90" y="191"/>
                  </a:lnTo>
                  <a:lnTo>
                    <a:pt x="74" y="171"/>
                  </a:lnTo>
                  <a:lnTo>
                    <a:pt x="38" y="152"/>
                  </a:lnTo>
                  <a:lnTo>
                    <a:pt x="8" y="104"/>
                  </a:lnTo>
                  <a:lnTo>
                    <a:pt x="0" y="74"/>
                  </a:lnTo>
                  <a:lnTo>
                    <a:pt x="5" y="45"/>
                  </a:lnTo>
                  <a:lnTo>
                    <a:pt x="31" y="32"/>
                  </a:lnTo>
                  <a:lnTo>
                    <a:pt x="34" y="9"/>
                  </a:lnTo>
                  <a:lnTo>
                    <a:pt x="45" y="0"/>
                  </a:lnTo>
                  <a:lnTo>
                    <a:pt x="99" y="31"/>
                  </a:lnTo>
                  <a:lnTo>
                    <a:pt x="76" y="56"/>
                  </a:lnTo>
                  <a:lnTo>
                    <a:pt x="88" y="79"/>
                  </a:lnTo>
                  <a:lnTo>
                    <a:pt x="134" y="71"/>
                  </a:lnTo>
                  <a:lnTo>
                    <a:pt x="183" y="75"/>
                  </a:lnTo>
                  <a:lnTo>
                    <a:pt x="249" y="87"/>
                  </a:lnTo>
                  <a:lnTo>
                    <a:pt x="293" y="92"/>
                  </a:lnTo>
                  <a:lnTo>
                    <a:pt x="324" y="86"/>
                  </a:lnTo>
                  <a:lnTo>
                    <a:pt x="441" y="107"/>
                  </a:lnTo>
                  <a:lnTo>
                    <a:pt x="494" y="110"/>
                  </a:lnTo>
                  <a:lnTo>
                    <a:pt x="523" y="102"/>
                  </a:lnTo>
                  <a:lnTo>
                    <a:pt x="543" y="91"/>
                  </a:lnTo>
                  <a:lnTo>
                    <a:pt x="558" y="71"/>
                  </a:lnTo>
                  <a:lnTo>
                    <a:pt x="599" y="45"/>
                  </a:lnTo>
                  <a:lnTo>
                    <a:pt x="639" y="30"/>
                  </a:lnTo>
                  <a:lnTo>
                    <a:pt x="694" y="19"/>
                  </a:lnTo>
                  <a:lnTo>
                    <a:pt x="730" y="14"/>
                  </a:lnTo>
                  <a:lnTo>
                    <a:pt x="786" y="42"/>
                  </a:lnTo>
                  <a:lnTo>
                    <a:pt x="826" y="47"/>
                  </a:lnTo>
                  <a:lnTo>
                    <a:pt x="838" y="55"/>
                  </a:lnTo>
                  <a:lnTo>
                    <a:pt x="859" y="49"/>
                  </a:lnTo>
                  <a:lnTo>
                    <a:pt x="890" y="81"/>
                  </a:lnTo>
                  <a:lnTo>
                    <a:pt x="918" y="90"/>
                  </a:lnTo>
                  <a:lnTo>
                    <a:pt x="950" y="96"/>
                  </a:lnTo>
                  <a:lnTo>
                    <a:pt x="975" y="96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420" y="3023"/>
              <a:ext cx="294" cy="253"/>
            </a:xfrm>
            <a:custGeom>
              <a:avLst/>
              <a:gdLst>
                <a:gd name="T0" fmla="*/ 544 w 612"/>
                <a:gd name="T1" fmla="*/ 70 h 526"/>
                <a:gd name="T2" fmla="*/ 556 w 612"/>
                <a:gd name="T3" fmla="*/ 111 h 526"/>
                <a:gd name="T4" fmla="*/ 535 w 612"/>
                <a:gd name="T5" fmla="*/ 177 h 526"/>
                <a:gd name="T6" fmla="*/ 571 w 612"/>
                <a:gd name="T7" fmla="*/ 202 h 526"/>
                <a:gd name="T8" fmla="*/ 608 w 612"/>
                <a:gd name="T9" fmla="*/ 249 h 526"/>
                <a:gd name="T10" fmla="*/ 563 w 612"/>
                <a:gd name="T11" fmla="*/ 257 h 526"/>
                <a:gd name="T12" fmla="*/ 601 w 612"/>
                <a:gd name="T13" fmla="*/ 331 h 526"/>
                <a:gd name="T14" fmla="*/ 561 w 612"/>
                <a:gd name="T15" fmla="*/ 337 h 526"/>
                <a:gd name="T16" fmla="*/ 538 w 612"/>
                <a:gd name="T17" fmla="*/ 371 h 526"/>
                <a:gd name="T18" fmla="*/ 485 w 612"/>
                <a:gd name="T19" fmla="*/ 395 h 526"/>
                <a:gd name="T20" fmla="*/ 480 w 612"/>
                <a:gd name="T21" fmla="*/ 435 h 526"/>
                <a:gd name="T22" fmla="*/ 452 w 612"/>
                <a:gd name="T23" fmla="*/ 446 h 526"/>
                <a:gd name="T24" fmla="*/ 473 w 612"/>
                <a:gd name="T25" fmla="*/ 504 h 526"/>
                <a:gd name="T26" fmla="*/ 458 w 612"/>
                <a:gd name="T27" fmla="*/ 526 h 526"/>
                <a:gd name="T28" fmla="*/ 360 w 612"/>
                <a:gd name="T29" fmla="*/ 470 h 526"/>
                <a:gd name="T30" fmla="*/ 332 w 612"/>
                <a:gd name="T31" fmla="*/ 460 h 526"/>
                <a:gd name="T32" fmla="*/ 322 w 612"/>
                <a:gd name="T33" fmla="*/ 432 h 526"/>
                <a:gd name="T34" fmla="*/ 266 w 612"/>
                <a:gd name="T35" fmla="*/ 381 h 526"/>
                <a:gd name="T36" fmla="*/ 231 w 612"/>
                <a:gd name="T37" fmla="*/ 340 h 526"/>
                <a:gd name="T38" fmla="*/ 147 w 612"/>
                <a:gd name="T39" fmla="*/ 264 h 526"/>
                <a:gd name="T40" fmla="*/ 83 w 612"/>
                <a:gd name="T41" fmla="*/ 205 h 526"/>
                <a:gd name="T42" fmla="*/ 25 w 612"/>
                <a:gd name="T43" fmla="*/ 115 h 526"/>
                <a:gd name="T44" fmla="*/ 0 w 612"/>
                <a:gd name="T45" fmla="*/ 81 h 526"/>
                <a:gd name="T46" fmla="*/ 18 w 612"/>
                <a:gd name="T47" fmla="*/ 11 h 526"/>
                <a:gd name="T48" fmla="*/ 62 w 612"/>
                <a:gd name="T49" fmla="*/ 39 h 526"/>
                <a:gd name="T50" fmla="*/ 118 w 612"/>
                <a:gd name="T51" fmla="*/ 11 h 526"/>
                <a:gd name="T52" fmla="*/ 177 w 612"/>
                <a:gd name="T53" fmla="*/ 0 h 526"/>
                <a:gd name="T54" fmla="*/ 242 w 612"/>
                <a:gd name="T55" fmla="*/ 21 h 526"/>
                <a:gd name="T56" fmla="*/ 298 w 612"/>
                <a:gd name="T57" fmla="*/ 22 h 526"/>
                <a:gd name="T58" fmla="*/ 346 w 612"/>
                <a:gd name="T59" fmla="*/ 26 h 526"/>
                <a:gd name="T60" fmla="*/ 391 w 612"/>
                <a:gd name="T61" fmla="*/ 27 h 526"/>
                <a:gd name="T62" fmla="*/ 451 w 612"/>
                <a:gd name="T63" fmla="*/ 39 h 526"/>
                <a:gd name="T64" fmla="*/ 481 w 612"/>
                <a:gd name="T65" fmla="*/ 7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2" h="526">
                  <a:moveTo>
                    <a:pt x="509" y="79"/>
                  </a:moveTo>
                  <a:lnTo>
                    <a:pt x="544" y="70"/>
                  </a:lnTo>
                  <a:lnTo>
                    <a:pt x="562" y="80"/>
                  </a:lnTo>
                  <a:lnTo>
                    <a:pt x="556" y="111"/>
                  </a:lnTo>
                  <a:lnTo>
                    <a:pt x="536" y="145"/>
                  </a:lnTo>
                  <a:lnTo>
                    <a:pt x="535" y="177"/>
                  </a:lnTo>
                  <a:lnTo>
                    <a:pt x="541" y="187"/>
                  </a:lnTo>
                  <a:lnTo>
                    <a:pt x="571" y="202"/>
                  </a:lnTo>
                  <a:lnTo>
                    <a:pt x="612" y="239"/>
                  </a:lnTo>
                  <a:lnTo>
                    <a:pt x="608" y="249"/>
                  </a:lnTo>
                  <a:lnTo>
                    <a:pt x="570" y="247"/>
                  </a:lnTo>
                  <a:lnTo>
                    <a:pt x="563" y="257"/>
                  </a:lnTo>
                  <a:lnTo>
                    <a:pt x="603" y="304"/>
                  </a:lnTo>
                  <a:lnTo>
                    <a:pt x="601" y="331"/>
                  </a:lnTo>
                  <a:lnTo>
                    <a:pt x="570" y="327"/>
                  </a:lnTo>
                  <a:lnTo>
                    <a:pt x="561" y="337"/>
                  </a:lnTo>
                  <a:lnTo>
                    <a:pt x="521" y="344"/>
                  </a:lnTo>
                  <a:lnTo>
                    <a:pt x="538" y="371"/>
                  </a:lnTo>
                  <a:lnTo>
                    <a:pt x="510" y="374"/>
                  </a:lnTo>
                  <a:lnTo>
                    <a:pt x="485" y="395"/>
                  </a:lnTo>
                  <a:lnTo>
                    <a:pt x="478" y="416"/>
                  </a:lnTo>
                  <a:lnTo>
                    <a:pt x="480" y="435"/>
                  </a:lnTo>
                  <a:lnTo>
                    <a:pt x="458" y="437"/>
                  </a:lnTo>
                  <a:lnTo>
                    <a:pt x="452" y="446"/>
                  </a:lnTo>
                  <a:lnTo>
                    <a:pt x="460" y="484"/>
                  </a:lnTo>
                  <a:lnTo>
                    <a:pt x="473" y="504"/>
                  </a:lnTo>
                  <a:lnTo>
                    <a:pt x="472" y="514"/>
                  </a:lnTo>
                  <a:lnTo>
                    <a:pt x="458" y="526"/>
                  </a:lnTo>
                  <a:lnTo>
                    <a:pt x="437" y="517"/>
                  </a:lnTo>
                  <a:lnTo>
                    <a:pt x="360" y="470"/>
                  </a:lnTo>
                  <a:lnTo>
                    <a:pt x="352" y="459"/>
                  </a:lnTo>
                  <a:lnTo>
                    <a:pt x="332" y="460"/>
                  </a:lnTo>
                  <a:lnTo>
                    <a:pt x="318" y="452"/>
                  </a:lnTo>
                  <a:lnTo>
                    <a:pt x="322" y="432"/>
                  </a:lnTo>
                  <a:lnTo>
                    <a:pt x="285" y="401"/>
                  </a:lnTo>
                  <a:lnTo>
                    <a:pt x="266" y="381"/>
                  </a:lnTo>
                  <a:lnTo>
                    <a:pt x="261" y="354"/>
                  </a:lnTo>
                  <a:lnTo>
                    <a:pt x="231" y="340"/>
                  </a:lnTo>
                  <a:lnTo>
                    <a:pt x="168" y="289"/>
                  </a:lnTo>
                  <a:lnTo>
                    <a:pt x="147" y="264"/>
                  </a:lnTo>
                  <a:lnTo>
                    <a:pt x="112" y="235"/>
                  </a:lnTo>
                  <a:lnTo>
                    <a:pt x="83" y="205"/>
                  </a:lnTo>
                  <a:lnTo>
                    <a:pt x="67" y="155"/>
                  </a:lnTo>
                  <a:lnTo>
                    <a:pt x="25" y="115"/>
                  </a:lnTo>
                  <a:lnTo>
                    <a:pt x="1" y="99"/>
                  </a:lnTo>
                  <a:lnTo>
                    <a:pt x="0" y="81"/>
                  </a:lnTo>
                  <a:lnTo>
                    <a:pt x="3" y="19"/>
                  </a:lnTo>
                  <a:lnTo>
                    <a:pt x="18" y="11"/>
                  </a:lnTo>
                  <a:lnTo>
                    <a:pt x="41" y="16"/>
                  </a:lnTo>
                  <a:lnTo>
                    <a:pt x="62" y="39"/>
                  </a:lnTo>
                  <a:lnTo>
                    <a:pt x="85" y="51"/>
                  </a:lnTo>
                  <a:lnTo>
                    <a:pt x="118" y="11"/>
                  </a:lnTo>
                  <a:lnTo>
                    <a:pt x="158" y="15"/>
                  </a:lnTo>
                  <a:lnTo>
                    <a:pt x="177" y="0"/>
                  </a:lnTo>
                  <a:lnTo>
                    <a:pt x="211" y="20"/>
                  </a:lnTo>
                  <a:lnTo>
                    <a:pt x="242" y="21"/>
                  </a:lnTo>
                  <a:lnTo>
                    <a:pt x="277" y="30"/>
                  </a:lnTo>
                  <a:lnTo>
                    <a:pt x="298" y="22"/>
                  </a:lnTo>
                  <a:lnTo>
                    <a:pt x="318" y="39"/>
                  </a:lnTo>
                  <a:lnTo>
                    <a:pt x="346" y="26"/>
                  </a:lnTo>
                  <a:lnTo>
                    <a:pt x="368" y="30"/>
                  </a:lnTo>
                  <a:lnTo>
                    <a:pt x="391" y="27"/>
                  </a:lnTo>
                  <a:lnTo>
                    <a:pt x="423" y="36"/>
                  </a:lnTo>
                  <a:lnTo>
                    <a:pt x="451" y="39"/>
                  </a:lnTo>
                  <a:lnTo>
                    <a:pt x="465" y="49"/>
                  </a:lnTo>
                  <a:lnTo>
                    <a:pt x="481" y="76"/>
                  </a:lnTo>
                  <a:lnTo>
                    <a:pt x="509" y="79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892" y="2037"/>
              <a:ext cx="657" cy="437"/>
            </a:xfrm>
            <a:custGeom>
              <a:avLst/>
              <a:gdLst>
                <a:gd name="T0" fmla="*/ 643 w 1369"/>
                <a:gd name="T1" fmla="*/ 11 h 911"/>
                <a:gd name="T2" fmla="*/ 725 w 1369"/>
                <a:gd name="T3" fmla="*/ 26 h 911"/>
                <a:gd name="T4" fmla="*/ 792 w 1369"/>
                <a:gd name="T5" fmla="*/ 66 h 911"/>
                <a:gd name="T6" fmla="*/ 873 w 1369"/>
                <a:gd name="T7" fmla="*/ 55 h 911"/>
                <a:gd name="T8" fmla="*/ 979 w 1369"/>
                <a:gd name="T9" fmla="*/ 89 h 911"/>
                <a:gd name="T10" fmla="*/ 1020 w 1369"/>
                <a:gd name="T11" fmla="*/ 160 h 911"/>
                <a:gd name="T12" fmla="*/ 1037 w 1369"/>
                <a:gd name="T13" fmla="*/ 227 h 911"/>
                <a:gd name="T14" fmla="*/ 1094 w 1369"/>
                <a:gd name="T15" fmla="*/ 284 h 911"/>
                <a:gd name="T16" fmla="*/ 1128 w 1369"/>
                <a:gd name="T17" fmla="*/ 344 h 911"/>
                <a:gd name="T18" fmla="*/ 1217 w 1369"/>
                <a:gd name="T19" fmla="*/ 397 h 911"/>
                <a:gd name="T20" fmla="*/ 1318 w 1369"/>
                <a:gd name="T21" fmla="*/ 455 h 911"/>
                <a:gd name="T22" fmla="*/ 1362 w 1369"/>
                <a:gd name="T23" fmla="*/ 500 h 911"/>
                <a:gd name="T24" fmla="*/ 1333 w 1369"/>
                <a:gd name="T25" fmla="*/ 545 h 911"/>
                <a:gd name="T26" fmla="*/ 1222 w 1369"/>
                <a:gd name="T27" fmla="*/ 546 h 911"/>
                <a:gd name="T28" fmla="*/ 1217 w 1369"/>
                <a:gd name="T29" fmla="*/ 622 h 911"/>
                <a:gd name="T30" fmla="*/ 1234 w 1369"/>
                <a:gd name="T31" fmla="*/ 672 h 911"/>
                <a:gd name="T32" fmla="*/ 1277 w 1369"/>
                <a:gd name="T33" fmla="*/ 754 h 911"/>
                <a:gd name="T34" fmla="*/ 1175 w 1369"/>
                <a:gd name="T35" fmla="*/ 757 h 911"/>
                <a:gd name="T36" fmla="*/ 1124 w 1369"/>
                <a:gd name="T37" fmla="*/ 807 h 911"/>
                <a:gd name="T38" fmla="*/ 1124 w 1369"/>
                <a:gd name="T39" fmla="*/ 911 h 911"/>
                <a:gd name="T40" fmla="*/ 1059 w 1369"/>
                <a:gd name="T41" fmla="*/ 871 h 911"/>
                <a:gd name="T42" fmla="*/ 934 w 1369"/>
                <a:gd name="T43" fmla="*/ 882 h 911"/>
                <a:gd name="T44" fmla="*/ 848 w 1369"/>
                <a:gd name="T45" fmla="*/ 879 h 911"/>
                <a:gd name="T46" fmla="*/ 762 w 1369"/>
                <a:gd name="T47" fmla="*/ 846 h 911"/>
                <a:gd name="T48" fmla="*/ 699 w 1369"/>
                <a:gd name="T49" fmla="*/ 870 h 911"/>
                <a:gd name="T50" fmla="*/ 638 w 1369"/>
                <a:gd name="T51" fmla="*/ 849 h 911"/>
                <a:gd name="T52" fmla="*/ 574 w 1369"/>
                <a:gd name="T53" fmla="*/ 819 h 911"/>
                <a:gd name="T54" fmla="*/ 319 w 1369"/>
                <a:gd name="T55" fmla="*/ 784 h 911"/>
                <a:gd name="T56" fmla="*/ 187 w 1369"/>
                <a:gd name="T57" fmla="*/ 797 h 911"/>
                <a:gd name="T58" fmla="*/ 133 w 1369"/>
                <a:gd name="T59" fmla="*/ 850 h 911"/>
                <a:gd name="T60" fmla="*/ 82 w 1369"/>
                <a:gd name="T61" fmla="*/ 846 h 911"/>
                <a:gd name="T62" fmla="*/ 69 w 1369"/>
                <a:gd name="T63" fmla="*/ 827 h 911"/>
                <a:gd name="T64" fmla="*/ 77 w 1369"/>
                <a:gd name="T65" fmla="*/ 765 h 911"/>
                <a:gd name="T66" fmla="*/ 3 w 1369"/>
                <a:gd name="T67" fmla="*/ 724 h 911"/>
                <a:gd name="T68" fmla="*/ 38 w 1369"/>
                <a:gd name="T69" fmla="*/ 669 h 911"/>
                <a:gd name="T70" fmla="*/ 84 w 1369"/>
                <a:gd name="T71" fmla="*/ 579 h 911"/>
                <a:gd name="T72" fmla="*/ 0 w 1369"/>
                <a:gd name="T73" fmla="*/ 409 h 911"/>
                <a:gd name="T74" fmla="*/ 103 w 1369"/>
                <a:gd name="T75" fmla="*/ 406 h 911"/>
                <a:gd name="T76" fmla="*/ 187 w 1369"/>
                <a:gd name="T77" fmla="*/ 402 h 911"/>
                <a:gd name="T78" fmla="*/ 239 w 1369"/>
                <a:gd name="T79" fmla="*/ 357 h 911"/>
                <a:gd name="T80" fmla="*/ 299 w 1369"/>
                <a:gd name="T81" fmla="*/ 371 h 911"/>
                <a:gd name="T82" fmla="*/ 313 w 1369"/>
                <a:gd name="T83" fmla="*/ 342 h 911"/>
                <a:gd name="T84" fmla="*/ 308 w 1369"/>
                <a:gd name="T85" fmla="*/ 292 h 911"/>
                <a:gd name="T86" fmla="*/ 349 w 1369"/>
                <a:gd name="T87" fmla="*/ 219 h 911"/>
                <a:gd name="T88" fmla="*/ 417 w 1369"/>
                <a:gd name="T89" fmla="*/ 187 h 911"/>
                <a:gd name="T90" fmla="*/ 389 w 1369"/>
                <a:gd name="T91" fmla="*/ 149 h 911"/>
                <a:gd name="T92" fmla="*/ 430 w 1369"/>
                <a:gd name="T93" fmla="*/ 80 h 911"/>
                <a:gd name="T94" fmla="*/ 497 w 1369"/>
                <a:gd name="T95" fmla="*/ 62 h 911"/>
                <a:gd name="T96" fmla="*/ 572 w 1369"/>
                <a:gd name="T97" fmla="*/ 12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9" h="911">
                  <a:moveTo>
                    <a:pt x="605" y="0"/>
                  </a:moveTo>
                  <a:lnTo>
                    <a:pt x="628" y="16"/>
                  </a:lnTo>
                  <a:lnTo>
                    <a:pt x="643" y="11"/>
                  </a:lnTo>
                  <a:lnTo>
                    <a:pt x="667" y="10"/>
                  </a:lnTo>
                  <a:lnTo>
                    <a:pt x="705" y="37"/>
                  </a:lnTo>
                  <a:lnTo>
                    <a:pt x="725" y="26"/>
                  </a:lnTo>
                  <a:lnTo>
                    <a:pt x="744" y="22"/>
                  </a:lnTo>
                  <a:lnTo>
                    <a:pt x="789" y="37"/>
                  </a:lnTo>
                  <a:lnTo>
                    <a:pt x="792" y="66"/>
                  </a:lnTo>
                  <a:lnTo>
                    <a:pt x="813" y="85"/>
                  </a:lnTo>
                  <a:lnTo>
                    <a:pt x="839" y="69"/>
                  </a:lnTo>
                  <a:lnTo>
                    <a:pt x="873" y="55"/>
                  </a:lnTo>
                  <a:lnTo>
                    <a:pt x="915" y="55"/>
                  </a:lnTo>
                  <a:lnTo>
                    <a:pt x="949" y="66"/>
                  </a:lnTo>
                  <a:lnTo>
                    <a:pt x="979" y="89"/>
                  </a:lnTo>
                  <a:lnTo>
                    <a:pt x="1023" y="106"/>
                  </a:lnTo>
                  <a:lnTo>
                    <a:pt x="1028" y="137"/>
                  </a:lnTo>
                  <a:lnTo>
                    <a:pt x="1020" y="160"/>
                  </a:lnTo>
                  <a:lnTo>
                    <a:pt x="1047" y="186"/>
                  </a:lnTo>
                  <a:lnTo>
                    <a:pt x="1053" y="202"/>
                  </a:lnTo>
                  <a:lnTo>
                    <a:pt x="1037" y="227"/>
                  </a:lnTo>
                  <a:lnTo>
                    <a:pt x="1037" y="252"/>
                  </a:lnTo>
                  <a:lnTo>
                    <a:pt x="1088" y="277"/>
                  </a:lnTo>
                  <a:lnTo>
                    <a:pt x="1094" y="284"/>
                  </a:lnTo>
                  <a:lnTo>
                    <a:pt x="1088" y="306"/>
                  </a:lnTo>
                  <a:lnTo>
                    <a:pt x="1105" y="314"/>
                  </a:lnTo>
                  <a:lnTo>
                    <a:pt x="1128" y="344"/>
                  </a:lnTo>
                  <a:lnTo>
                    <a:pt x="1147" y="361"/>
                  </a:lnTo>
                  <a:lnTo>
                    <a:pt x="1208" y="387"/>
                  </a:lnTo>
                  <a:lnTo>
                    <a:pt x="1217" y="397"/>
                  </a:lnTo>
                  <a:lnTo>
                    <a:pt x="1212" y="432"/>
                  </a:lnTo>
                  <a:lnTo>
                    <a:pt x="1278" y="439"/>
                  </a:lnTo>
                  <a:lnTo>
                    <a:pt x="1318" y="455"/>
                  </a:lnTo>
                  <a:lnTo>
                    <a:pt x="1318" y="469"/>
                  </a:lnTo>
                  <a:lnTo>
                    <a:pt x="1327" y="482"/>
                  </a:lnTo>
                  <a:lnTo>
                    <a:pt x="1362" y="500"/>
                  </a:lnTo>
                  <a:lnTo>
                    <a:pt x="1369" y="521"/>
                  </a:lnTo>
                  <a:lnTo>
                    <a:pt x="1337" y="534"/>
                  </a:lnTo>
                  <a:lnTo>
                    <a:pt x="1333" y="545"/>
                  </a:lnTo>
                  <a:lnTo>
                    <a:pt x="1295" y="567"/>
                  </a:lnTo>
                  <a:lnTo>
                    <a:pt x="1252" y="565"/>
                  </a:lnTo>
                  <a:lnTo>
                    <a:pt x="1222" y="546"/>
                  </a:lnTo>
                  <a:lnTo>
                    <a:pt x="1185" y="547"/>
                  </a:lnTo>
                  <a:lnTo>
                    <a:pt x="1168" y="581"/>
                  </a:lnTo>
                  <a:lnTo>
                    <a:pt x="1217" y="622"/>
                  </a:lnTo>
                  <a:lnTo>
                    <a:pt x="1224" y="635"/>
                  </a:lnTo>
                  <a:lnTo>
                    <a:pt x="1222" y="654"/>
                  </a:lnTo>
                  <a:lnTo>
                    <a:pt x="1234" y="672"/>
                  </a:lnTo>
                  <a:lnTo>
                    <a:pt x="1240" y="714"/>
                  </a:lnTo>
                  <a:lnTo>
                    <a:pt x="1260" y="731"/>
                  </a:lnTo>
                  <a:lnTo>
                    <a:pt x="1277" y="754"/>
                  </a:lnTo>
                  <a:lnTo>
                    <a:pt x="1214" y="752"/>
                  </a:lnTo>
                  <a:lnTo>
                    <a:pt x="1197" y="762"/>
                  </a:lnTo>
                  <a:lnTo>
                    <a:pt x="1175" y="757"/>
                  </a:lnTo>
                  <a:lnTo>
                    <a:pt x="1162" y="764"/>
                  </a:lnTo>
                  <a:lnTo>
                    <a:pt x="1134" y="792"/>
                  </a:lnTo>
                  <a:lnTo>
                    <a:pt x="1124" y="807"/>
                  </a:lnTo>
                  <a:lnTo>
                    <a:pt x="1112" y="849"/>
                  </a:lnTo>
                  <a:lnTo>
                    <a:pt x="1134" y="894"/>
                  </a:lnTo>
                  <a:lnTo>
                    <a:pt x="1124" y="911"/>
                  </a:lnTo>
                  <a:lnTo>
                    <a:pt x="1090" y="900"/>
                  </a:lnTo>
                  <a:lnTo>
                    <a:pt x="1084" y="885"/>
                  </a:lnTo>
                  <a:lnTo>
                    <a:pt x="1059" y="871"/>
                  </a:lnTo>
                  <a:lnTo>
                    <a:pt x="970" y="879"/>
                  </a:lnTo>
                  <a:lnTo>
                    <a:pt x="942" y="889"/>
                  </a:lnTo>
                  <a:lnTo>
                    <a:pt x="934" y="882"/>
                  </a:lnTo>
                  <a:lnTo>
                    <a:pt x="903" y="845"/>
                  </a:lnTo>
                  <a:lnTo>
                    <a:pt x="855" y="865"/>
                  </a:lnTo>
                  <a:lnTo>
                    <a:pt x="848" y="879"/>
                  </a:lnTo>
                  <a:lnTo>
                    <a:pt x="835" y="875"/>
                  </a:lnTo>
                  <a:lnTo>
                    <a:pt x="825" y="859"/>
                  </a:lnTo>
                  <a:lnTo>
                    <a:pt x="762" y="846"/>
                  </a:lnTo>
                  <a:lnTo>
                    <a:pt x="738" y="855"/>
                  </a:lnTo>
                  <a:lnTo>
                    <a:pt x="714" y="849"/>
                  </a:lnTo>
                  <a:lnTo>
                    <a:pt x="699" y="870"/>
                  </a:lnTo>
                  <a:lnTo>
                    <a:pt x="689" y="852"/>
                  </a:lnTo>
                  <a:lnTo>
                    <a:pt x="675" y="847"/>
                  </a:lnTo>
                  <a:lnTo>
                    <a:pt x="638" y="849"/>
                  </a:lnTo>
                  <a:lnTo>
                    <a:pt x="625" y="845"/>
                  </a:lnTo>
                  <a:lnTo>
                    <a:pt x="603" y="819"/>
                  </a:lnTo>
                  <a:lnTo>
                    <a:pt x="574" y="819"/>
                  </a:lnTo>
                  <a:lnTo>
                    <a:pt x="498" y="807"/>
                  </a:lnTo>
                  <a:lnTo>
                    <a:pt x="417" y="789"/>
                  </a:lnTo>
                  <a:lnTo>
                    <a:pt x="319" y="784"/>
                  </a:lnTo>
                  <a:lnTo>
                    <a:pt x="289" y="785"/>
                  </a:lnTo>
                  <a:lnTo>
                    <a:pt x="260" y="791"/>
                  </a:lnTo>
                  <a:lnTo>
                    <a:pt x="187" y="797"/>
                  </a:lnTo>
                  <a:lnTo>
                    <a:pt x="177" y="815"/>
                  </a:lnTo>
                  <a:lnTo>
                    <a:pt x="157" y="835"/>
                  </a:lnTo>
                  <a:lnTo>
                    <a:pt x="133" y="850"/>
                  </a:lnTo>
                  <a:lnTo>
                    <a:pt x="119" y="844"/>
                  </a:lnTo>
                  <a:lnTo>
                    <a:pt x="95" y="840"/>
                  </a:lnTo>
                  <a:lnTo>
                    <a:pt x="82" y="846"/>
                  </a:lnTo>
                  <a:lnTo>
                    <a:pt x="83" y="864"/>
                  </a:lnTo>
                  <a:lnTo>
                    <a:pt x="70" y="844"/>
                  </a:lnTo>
                  <a:lnTo>
                    <a:pt x="69" y="827"/>
                  </a:lnTo>
                  <a:lnTo>
                    <a:pt x="79" y="809"/>
                  </a:lnTo>
                  <a:lnTo>
                    <a:pt x="74" y="795"/>
                  </a:lnTo>
                  <a:lnTo>
                    <a:pt x="77" y="765"/>
                  </a:lnTo>
                  <a:lnTo>
                    <a:pt x="67" y="752"/>
                  </a:lnTo>
                  <a:lnTo>
                    <a:pt x="44" y="740"/>
                  </a:lnTo>
                  <a:lnTo>
                    <a:pt x="3" y="724"/>
                  </a:lnTo>
                  <a:lnTo>
                    <a:pt x="3" y="709"/>
                  </a:lnTo>
                  <a:lnTo>
                    <a:pt x="28" y="675"/>
                  </a:lnTo>
                  <a:lnTo>
                    <a:pt x="38" y="669"/>
                  </a:lnTo>
                  <a:lnTo>
                    <a:pt x="88" y="647"/>
                  </a:lnTo>
                  <a:lnTo>
                    <a:pt x="95" y="627"/>
                  </a:lnTo>
                  <a:lnTo>
                    <a:pt x="84" y="579"/>
                  </a:lnTo>
                  <a:lnTo>
                    <a:pt x="63" y="534"/>
                  </a:lnTo>
                  <a:lnTo>
                    <a:pt x="27" y="472"/>
                  </a:lnTo>
                  <a:lnTo>
                    <a:pt x="0" y="409"/>
                  </a:lnTo>
                  <a:lnTo>
                    <a:pt x="37" y="414"/>
                  </a:lnTo>
                  <a:lnTo>
                    <a:pt x="57" y="410"/>
                  </a:lnTo>
                  <a:lnTo>
                    <a:pt x="103" y="406"/>
                  </a:lnTo>
                  <a:lnTo>
                    <a:pt x="123" y="417"/>
                  </a:lnTo>
                  <a:lnTo>
                    <a:pt x="164" y="401"/>
                  </a:lnTo>
                  <a:lnTo>
                    <a:pt x="187" y="402"/>
                  </a:lnTo>
                  <a:lnTo>
                    <a:pt x="197" y="370"/>
                  </a:lnTo>
                  <a:lnTo>
                    <a:pt x="222" y="372"/>
                  </a:lnTo>
                  <a:lnTo>
                    <a:pt x="239" y="357"/>
                  </a:lnTo>
                  <a:lnTo>
                    <a:pt x="265" y="351"/>
                  </a:lnTo>
                  <a:lnTo>
                    <a:pt x="278" y="342"/>
                  </a:lnTo>
                  <a:lnTo>
                    <a:pt x="299" y="371"/>
                  </a:lnTo>
                  <a:lnTo>
                    <a:pt x="324" y="369"/>
                  </a:lnTo>
                  <a:lnTo>
                    <a:pt x="324" y="356"/>
                  </a:lnTo>
                  <a:lnTo>
                    <a:pt x="313" y="342"/>
                  </a:lnTo>
                  <a:lnTo>
                    <a:pt x="289" y="336"/>
                  </a:lnTo>
                  <a:lnTo>
                    <a:pt x="295" y="311"/>
                  </a:lnTo>
                  <a:lnTo>
                    <a:pt x="308" y="292"/>
                  </a:lnTo>
                  <a:lnTo>
                    <a:pt x="303" y="264"/>
                  </a:lnTo>
                  <a:lnTo>
                    <a:pt x="317" y="226"/>
                  </a:lnTo>
                  <a:lnTo>
                    <a:pt x="349" y="219"/>
                  </a:lnTo>
                  <a:lnTo>
                    <a:pt x="359" y="211"/>
                  </a:lnTo>
                  <a:lnTo>
                    <a:pt x="372" y="186"/>
                  </a:lnTo>
                  <a:lnTo>
                    <a:pt x="417" y="187"/>
                  </a:lnTo>
                  <a:lnTo>
                    <a:pt x="422" y="174"/>
                  </a:lnTo>
                  <a:lnTo>
                    <a:pt x="438" y="161"/>
                  </a:lnTo>
                  <a:lnTo>
                    <a:pt x="389" y="149"/>
                  </a:lnTo>
                  <a:lnTo>
                    <a:pt x="398" y="110"/>
                  </a:lnTo>
                  <a:lnTo>
                    <a:pt x="398" y="87"/>
                  </a:lnTo>
                  <a:lnTo>
                    <a:pt x="430" y="80"/>
                  </a:lnTo>
                  <a:lnTo>
                    <a:pt x="445" y="61"/>
                  </a:lnTo>
                  <a:lnTo>
                    <a:pt x="459" y="57"/>
                  </a:lnTo>
                  <a:lnTo>
                    <a:pt x="497" y="62"/>
                  </a:lnTo>
                  <a:lnTo>
                    <a:pt x="535" y="63"/>
                  </a:lnTo>
                  <a:lnTo>
                    <a:pt x="540" y="42"/>
                  </a:lnTo>
                  <a:lnTo>
                    <a:pt x="572" y="12"/>
                  </a:lnTo>
                  <a:lnTo>
                    <a:pt x="589" y="2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3688" y="2793"/>
              <a:ext cx="328" cy="179"/>
            </a:xfrm>
            <a:custGeom>
              <a:avLst/>
              <a:gdLst>
                <a:gd name="T0" fmla="*/ 492 w 683"/>
                <a:gd name="T1" fmla="*/ 33 h 373"/>
                <a:gd name="T2" fmla="*/ 540 w 683"/>
                <a:gd name="T3" fmla="*/ 49 h 373"/>
                <a:gd name="T4" fmla="*/ 539 w 683"/>
                <a:gd name="T5" fmla="*/ 95 h 373"/>
                <a:gd name="T6" fmla="*/ 534 w 683"/>
                <a:gd name="T7" fmla="*/ 135 h 373"/>
                <a:gd name="T8" fmla="*/ 590 w 683"/>
                <a:gd name="T9" fmla="*/ 146 h 373"/>
                <a:gd name="T10" fmla="*/ 614 w 683"/>
                <a:gd name="T11" fmla="*/ 169 h 373"/>
                <a:gd name="T12" fmla="*/ 667 w 683"/>
                <a:gd name="T13" fmla="*/ 150 h 373"/>
                <a:gd name="T14" fmla="*/ 683 w 683"/>
                <a:gd name="T15" fmla="*/ 173 h 373"/>
                <a:gd name="T16" fmla="*/ 683 w 683"/>
                <a:gd name="T17" fmla="*/ 234 h 373"/>
                <a:gd name="T18" fmla="*/ 647 w 683"/>
                <a:gd name="T19" fmla="*/ 220 h 373"/>
                <a:gd name="T20" fmla="*/ 624 w 683"/>
                <a:gd name="T21" fmla="*/ 246 h 373"/>
                <a:gd name="T22" fmla="*/ 627 w 683"/>
                <a:gd name="T23" fmla="*/ 294 h 373"/>
                <a:gd name="T24" fmla="*/ 601 w 683"/>
                <a:gd name="T25" fmla="*/ 269 h 373"/>
                <a:gd name="T26" fmla="*/ 540 w 683"/>
                <a:gd name="T27" fmla="*/ 273 h 373"/>
                <a:gd name="T28" fmla="*/ 505 w 683"/>
                <a:gd name="T29" fmla="*/ 248 h 373"/>
                <a:gd name="T30" fmla="*/ 499 w 683"/>
                <a:gd name="T31" fmla="*/ 298 h 373"/>
                <a:gd name="T32" fmla="*/ 468 w 683"/>
                <a:gd name="T33" fmla="*/ 343 h 373"/>
                <a:gd name="T34" fmla="*/ 462 w 683"/>
                <a:gd name="T35" fmla="*/ 373 h 373"/>
                <a:gd name="T36" fmla="*/ 435 w 683"/>
                <a:gd name="T37" fmla="*/ 340 h 373"/>
                <a:gd name="T38" fmla="*/ 412 w 683"/>
                <a:gd name="T39" fmla="*/ 318 h 373"/>
                <a:gd name="T40" fmla="*/ 380 w 683"/>
                <a:gd name="T41" fmla="*/ 261 h 373"/>
                <a:gd name="T42" fmla="*/ 325 w 683"/>
                <a:gd name="T43" fmla="*/ 290 h 373"/>
                <a:gd name="T44" fmla="*/ 312 w 683"/>
                <a:gd name="T45" fmla="*/ 336 h 373"/>
                <a:gd name="T46" fmla="*/ 243 w 683"/>
                <a:gd name="T47" fmla="*/ 344 h 373"/>
                <a:gd name="T48" fmla="*/ 181 w 683"/>
                <a:gd name="T49" fmla="*/ 363 h 373"/>
                <a:gd name="T50" fmla="*/ 152 w 683"/>
                <a:gd name="T51" fmla="*/ 336 h 373"/>
                <a:gd name="T52" fmla="*/ 130 w 683"/>
                <a:gd name="T53" fmla="*/ 286 h 373"/>
                <a:gd name="T54" fmla="*/ 92 w 683"/>
                <a:gd name="T55" fmla="*/ 255 h 373"/>
                <a:gd name="T56" fmla="*/ 40 w 683"/>
                <a:gd name="T57" fmla="*/ 275 h 373"/>
                <a:gd name="T58" fmla="*/ 17 w 683"/>
                <a:gd name="T59" fmla="*/ 311 h 373"/>
                <a:gd name="T60" fmla="*/ 0 w 683"/>
                <a:gd name="T61" fmla="*/ 298 h 373"/>
                <a:gd name="T62" fmla="*/ 22 w 683"/>
                <a:gd name="T63" fmla="*/ 266 h 373"/>
                <a:gd name="T64" fmla="*/ 26 w 683"/>
                <a:gd name="T65" fmla="*/ 221 h 373"/>
                <a:gd name="T66" fmla="*/ 70 w 683"/>
                <a:gd name="T67" fmla="*/ 158 h 373"/>
                <a:gd name="T68" fmla="*/ 144 w 683"/>
                <a:gd name="T69" fmla="*/ 96 h 373"/>
                <a:gd name="T70" fmla="*/ 135 w 683"/>
                <a:gd name="T71" fmla="*/ 71 h 373"/>
                <a:gd name="T72" fmla="*/ 171 w 683"/>
                <a:gd name="T73" fmla="*/ 54 h 373"/>
                <a:gd name="T74" fmla="*/ 215 w 683"/>
                <a:gd name="T75" fmla="*/ 60 h 373"/>
                <a:gd name="T76" fmla="*/ 244 w 683"/>
                <a:gd name="T77" fmla="*/ 34 h 373"/>
                <a:gd name="T78" fmla="*/ 291 w 683"/>
                <a:gd name="T79" fmla="*/ 39 h 373"/>
                <a:gd name="T80" fmla="*/ 365 w 683"/>
                <a:gd name="T81" fmla="*/ 34 h 373"/>
                <a:gd name="T82" fmla="*/ 379 w 683"/>
                <a:gd name="T83" fmla="*/ 0 h 373"/>
                <a:gd name="T84" fmla="*/ 412 w 683"/>
                <a:gd name="T85" fmla="*/ 13 h 373"/>
                <a:gd name="T86" fmla="*/ 436 w 683"/>
                <a:gd name="T87" fmla="*/ 2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3" h="373">
                  <a:moveTo>
                    <a:pt x="482" y="19"/>
                  </a:moveTo>
                  <a:lnTo>
                    <a:pt x="492" y="33"/>
                  </a:lnTo>
                  <a:lnTo>
                    <a:pt x="525" y="49"/>
                  </a:lnTo>
                  <a:lnTo>
                    <a:pt x="540" y="49"/>
                  </a:lnTo>
                  <a:lnTo>
                    <a:pt x="551" y="58"/>
                  </a:lnTo>
                  <a:lnTo>
                    <a:pt x="539" y="95"/>
                  </a:lnTo>
                  <a:lnTo>
                    <a:pt x="532" y="114"/>
                  </a:lnTo>
                  <a:lnTo>
                    <a:pt x="534" y="135"/>
                  </a:lnTo>
                  <a:lnTo>
                    <a:pt x="549" y="136"/>
                  </a:lnTo>
                  <a:lnTo>
                    <a:pt x="590" y="146"/>
                  </a:lnTo>
                  <a:lnTo>
                    <a:pt x="595" y="159"/>
                  </a:lnTo>
                  <a:lnTo>
                    <a:pt x="614" y="169"/>
                  </a:lnTo>
                  <a:lnTo>
                    <a:pt x="642" y="174"/>
                  </a:lnTo>
                  <a:lnTo>
                    <a:pt x="667" y="150"/>
                  </a:lnTo>
                  <a:lnTo>
                    <a:pt x="677" y="154"/>
                  </a:lnTo>
                  <a:lnTo>
                    <a:pt x="683" y="173"/>
                  </a:lnTo>
                  <a:lnTo>
                    <a:pt x="677" y="211"/>
                  </a:lnTo>
                  <a:lnTo>
                    <a:pt x="683" y="234"/>
                  </a:lnTo>
                  <a:lnTo>
                    <a:pt x="660" y="231"/>
                  </a:lnTo>
                  <a:lnTo>
                    <a:pt x="647" y="220"/>
                  </a:lnTo>
                  <a:lnTo>
                    <a:pt x="631" y="224"/>
                  </a:lnTo>
                  <a:lnTo>
                    <a:pt x="624" y="246"/>
                  </a:lnTo>
                  <a:lnTo>
                    <a:pt x="642" y="290"/>
                  </a:lnTo>
                  <a:lnTo>
                    <a:pt x="627" y="294"/>
                  </a:lnTo>
                  <a:lnTo>
                    <a:pt x="610" y="270"/>
                  </a:lnTo>
                  <a:lnTo>
                    <a:pt x="601" y="269"/>
                  </a:lnTo>
                  <a:lnTo>
                    <a:pt x="565" y="283"/>
                  </a:lnTo>
                  <a:lnTo>
                    <a:pt x="540" y="273"/>
                  </a:lnTo>
                  <a:lnTo>
                    <a:pt x="530" y="246"/>
                  </a:lnTo>
                  <a:lnTo>
                    <a:pt x="505" y="248"/>
                  </a:lnTo>
                  <a:lnTo>
                    <a:pt x="505" y="284"/>
                  </a:lnTo>
                  <a:lnTo>
                    <a:pt x="499" y="298"/>
                  </a:lnTo>
                  <a:lnTo>
                    <a:pt x="471" y="330"/>
                  </a:lnTo>
                  <a:lnTo>
                    <a:pt x="468" y="343"/>
                  </a:lnTo>
                  <a:lnTo>
                    <a:pt x="477" y="364"/>
                  </a:lnTo>
                  <a:lnTo>
                    <a:pt x="462" y="373"/>
                  </a:lnTo>
                  <a:lnTo>
                    <a:pt x="451" y="355"/>
                  </a:lnTo>
                  <a:lnTo>
                    <a:pt x="435" y="340"/>
                  </a:lnTo>
                  <a:lnTo>
                    <a:pt x="440" y="325"/>
                  </a:lnTo>
                  <a:lnTo>
                    <a:pt x="412" y="318"/>
                  </a:lnTo>
                  <a:lnTo>
                    <a:pt x="382" y="293"/>
                  </a:lnTo>
                  <a:lnTo>
                    <a:pt x="380" y="261"/>
                  </a:lnTo>
                  <a:lnTo>
                    <a:pt x="367" y="254"/>
                  </a:lnTo>
                  <a:lnTo>
                    <a:pt x="325" y="290"/>
                  </a:lnTo>
                  <a:lnTo>
                    <a:pt x="332" y="309"/>
                  </a:lnTo>
                  <a:lnTo>
                    <a:pt x="312" y="336"/>
                  </a:lnTo>
                  <a:lnTo>
                    <a:pt x="282" y="354"/>
                  </a:lnTo>
                  <a:lnTo>
                    <a:pt x="243" y="344"/>
                  </a:lnTo>
                  <a:lnTo>
                    <a:pt x="211" y="356"/>
                  </a:lnTo>
                  <a:lnTo>
                    <a:pt x="181" y="363"/>
                  </a:lnTo>
                  <a:lnTo>
                    <a:pt x="164" y="354"/>
                  </a:lnTo>
                  <a:lnTo>
                    <a:pt x="152" y="336"/>
                  </a:lnTo>
                  <a:lnTo>
                    <a:pt x="124" y="308"/>
                  </a:lnTo>
                  <a:lnTo>
                    <a:pt x="130" y="286"/>
                  </a:lnTo>
                  <a:lnTo>
                    <a:pt x="120" y="259"/>
                  </a:lnTo>
                  <a:lnTo>
                    <a:pt x="92" y="255"/>
                  </a:lnTo>
                  <a:lnTo>
                    <a:pt x="69" y="256"/>
                  </a:lnTo>
                  <a:lnTo>
                    <a:pt x="40" y="275"/>
                  </a:lnTo>
                  <a:lnTo>
                    <a:pt x="46" y="291"/>
                  </a:lnTo>
                  <a:lnTo>
                    <a:pt x="17" y="311"/>
                  </a:lnTo>
                  <a:lnTo>
                    <a:pt x="0" y="310"/>
                  </a:lnTo>
                  <a:lnTo>
                    <a:pt x="0" y="298"/>
                  </a:lnTo>
                  <a:lnTo>
                    <a:pt x="19" y="285"/>
                  </a:lnTo>
                  <a:lnTo>
                    <a:pt x="22" y="266"/>
                  </a:lnTo>
                  <a:lnTo>
                    <a:pt x="12" y="258"/>
                  </a:lnTo>
                  <a:lnTo>
                    <a:pt x="26" y="221"/>
                  </a:lnTo>
                  <a:lnTo>
                    <a:pt x="64" y="194"/>
                  </a:lnTo>
                  <a:lnTo>
                    <a:pt x="70" y="158"/>
                  </a:lnTo>
                  <a:lnTo>
                    <a:pt x="96" y="146"/>
                  </a:lnTo>
                  <a:lnTo>
                    <a:pt x="144" y="96"/>
                  </a:lnTo>
                  <a:lnTo>
                    <a:pt x="151" y="85"/>
                  </a:lnTo>
                  <a:lnTo>
                    <a:pt x="135" y="71"/>
                  </a:lnTo>
                  <a:lnTo>
                    <a:pt x="157" y="54"/>
                  </a:lnTo>
                  <a:lnTo>
                    <a:pt x="171" y="54"/>
                  </a:lnTo>
                  <a:lnTo>
                    <a:pt x="181" y="64"/>
                  </a:lnTo>
                  <a:lnTo>
                    <a:pt x="215" y="60"/>
                  </a:lnTo>
                  <a:lnTo>
                    <a:pt x="225" y="43"/>
                  </a:lnTo>
                  <a:lnTo>
                    <a:pt x="244" y="34"/>
                  </a:lnTo>
                  <a:lnTo>
                    <a:pt x="256" y="38"/>
                  </a:lnTo>
                  <a:lnTo>
                    <a:pt x="291" y="39"/>
                  </a:lnTo>
                  <a:lnTo>
                    <a:pt x="332" y="31"/>
                  </a:lnTo>
                  <a:lnTo>
                    <a:pt x="365" y="34"/>
                  </a:lnTo>
                  <a:lnTo>
                    <a:pt x="362" y="15"/>
                  </a:lnTo>
                  <a:lnTo>
                    <a:pt x="379" y="0"/>
                  </a:lnTo>
                  <a:lnTo>
                    <a:pt x="395" y="0"/>
                  </a:lnTo>
                  <a:lnTo>
                    <a:pt x="412" y="13"/>
                  </a:lnTo>
                  <a:lnTo>
                    <a:pt x="422" y="10"/>
                  </a:lnTo>
                  <a:lnTo>
                    <a:pt x="436" y="21"/>
                  </a:lnTo>
                  <a:lnTo>
                    <a:pt x="482" y="19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4118" y="2495"/>
              <a:ext cx="493" cy="224"/>
            </a:xfrm>
            <a:custGeom>
              <a:avLst/>
              <a:gdLst>
                <a:gd name="T0" fmla="*/ 425 w 1027"/>
                <a:gd name="T1" fmla="*/ 28 h 467"/>
                <a:gd name="T2" fmla="*/ 464 w 1027"/>
                <a:gd name="T3" fmla="*/ 15 h 467"/>
                <a:gd name="T4" fmla="*/ 481 w 1027"/>
                <a:gd name="T5" fmla="*/ 42 h 467"/>
                <a:gd name="T6" fmla="*/ 572 w 1027"/>
                <a:gd name="T7" fmla="*/ 70 h 467"/>
                <a:gd name="T8" fmla="*/ 622 w 1027"/>
                <a:gd name="T9" fmla="*/ 72 h 467"/>
                <a:gd name="T10" fmla="*/ 636 w 1027"/>
                <a:gd name="T11" fmla="*/ 101 h 467"/>
                <a:gd name="T12" fmla="*/ 636 w 1027"/>
                <a:gd name="T13" fmla="*/ 127 h 467"/>
                <a:gd name="T14" fmla="*/ 679 w 1027"/>
                <a:gd name="T15" fmla="*/ 173 h 467"/>
                <a:gd name="T16" fmla="*/ 736 w 1027"/>
                <a:gd name="T17" fmla="*/ 147 h 467"/>
                <a:gd name="T18" fmla="*/ 731 w 1027"/>
                <a:gd name="T19" fmla="*/ 117 h 467"/>
                <a:gd name="T20" fmla="*/ 799 w 1027"/>
                <a:gd name="T21" fmla="*/ 148 h 467"/>
                <a:gd name="T22" fmla="*/ 844 w 1027"/>
                <a:gd name="T23" fmla="*/ 160 h 467"/>
                <a:gd name="T24" fmla="*/ 861 w 1027"/>
                <a:gd name="T25" fmla="*/ 195 h 467"/>
                <a:gd name="T26" fmla="*/ 896 w 1027"/>
                <a:gd name="T27" fmla="*/ 190 h 467"/>
                <a:gd name="T28" fmla="*/ 946 w 1027"/>
                <a:gd name="T29" fmla="*/ 210 h 467"/>
                <a:gd name="T30" fmla="*/ 986 w 1027"/>
                <a:gd name="T31" fmla="*/ 242 h 467"/>
                <a:gd name="T32" fmla="*/ 1027 w 1027"/>
                <a:gd name="T33" fmla="*/ 290 h 467"/>
                <a:gd name="T34" fmla="*/ 967 w 1027"/>
                <a:gd name="T35" fmla="*/ 312 h 467"/>
                <a:gd name="T36" fmla="*/ 931 w 1027"/>
                <a:gd name="T37" fmla="*/ 337 h 467"/>
                <a:gd name="T38" fmla="*/ 902 w 1027"/>
                <a:gd name="T39" fmla="*/ 385 h 467"/>
                <a:gd name="T40" fmla="*/ 857 w 1027"/>
                <a:gd name="T41" fmla="*/ 417 h 467"/>
                <a:gd name="T42" fmla="*/ 791 w 1027"/>
                <a:gd name="T43" fmla="*/ 413 h 467"/>
                <a:gd name="T44" fmla="*/ 759 w 1027"/>
                <a:gd name="T45" fmla="*/ 463 h 467"/>
                <a:gd name="T46" fmla="*/ 683 w 1027"/>
                <a:gd name="T47" fmla="*/ 425 h 467"/>
                <a:gd name="T48" fmla="*/ 621 w 1027"/>
                <a:gd name="T49" fmla="*/ 433 h 467"/>
                <a:gd name="T50" fmla="*/ 564 w 1027"/>
                <a:gd name="T51" fmla="*/ 413 h 467"/>
                <a:gd name="T52" fmla="*/ 487 w 1027"/>
                <a:gd name="T53" fmla="*/ 397 h 467"/>
                <a:gd name="T54" fmla="*/ 452 w 1027"/>
                <a:gd name="T55" fmla="*/ 390 h 467"/>
                <a:gd name="T56" fmla="*/ 433 w 1027"/>
                <a:gd name="T57" fmla="*/ 430 h 467"/>
                <a:gd name="T58" fmla="*/ 416 w 1027"/>
                <a:gd name="T59" fmla="*/ 463 h 467"/>
                <a:gd name="T60" fmla="*/ 367 w 1027"/>
                <a:gd name="T61" fmla="*/ 467 h 467"/>
                <a:gd name="T62" fmla="*/ 308 w 1027"/>
                <a:gd name="T63" fmla="*/ 446 h 467"/>
                <a:gd name="T64" fmla="*/ 273 w 1027"/>
                <a:gd name="T65" fmla="*/ 422 h 467"/>
                <a:gd name="T66" fmla="*/ 221 w 1027"/>
                <a:gd name="T67" fmla="*/ 395 h 467"/>
                <a:gd name="T68" fmla="*/ 173 w 1027"/>
                <a:gd name="T69" fmla="*/ 356 h 467"/>
                <a:gd name="T70" fmla="*/ 121 w 1027"/>
                <a:gd name="T71" fmla="*/ 323 h 467"/>
                <a:gd name="T72" fmla="*/ 70 w 1027"/>
                <a:gd name="T73" fmla="*/ 265 h 467"/>
                <a:gd name="T74" fmla="*/ 67 w 1027"/>
                <a:gd name="T75" fmla="*/ 225 h 467"/>
                <a:gd name="T76" fmla="*/ 31 w 1027"/>
                <a:gd name="T77" fmla="*/ 188 h 467"/>
                <a:gd name="T78" fmla="*/ 6 w 1027"/>
                <a:gd name="T79" fmla="*/ 137 h 467"/>
                <a:gd name="T80" fmla="*/ 53 w 1027"/>
                <a:gd name="T81" fmla="*/ 130 h 467"/>
                <a:gd name="T82" fmla="*/ 100 w 1027"/>
                <a:gd name="T83" fmla="*/ 115 h 467"/>
                <a:gd name="T84" fmla="*/ 136 w 1027"/>
                <a:gd name="T85" fmla="*/ 103 h 467"/>
                <a:gd name="T86" fmla="*/ 168 w 1027"/>
                <a:gd name="T87" fmla="*/ 87 h 467"/>
                <a:gd name="T88" fmla="*/ 202 w 1027"/>
                <a:gd name="T89" fmla="*/ 80 h 467"/>
                <a:gd name="T90" fmla="*/ 265 w 1027"/>
                <a:gd name="T91" fmla="*/ 52 h 467"/>
                <a:gd name="T92" fmla="*/ 332 w 1027"/>
                <a:gd name="T93" fmla="*/ 26 h 467"/>
                <a:gd name="T94" fmla="*/ 323 w 1027"/>
                <a:gd name="T95" fmla="*/ 0 h 467"/>
                <a:gd name="T96" fmla="*/ 370 w 1027"/>
                <a:gd name="T97" fmla="*/ 23 h 467"/>
                <a:gd name="T98" fmla="*/ 387 w 1027"/>
                <a:gd name="T99" fmla="*/ 4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7" h="467">
                  <a:moveTo>
                    <a:pt x="398" y="33"/>
                  </a:moveTo>
                  <a:lnTo>
                    <a:pt x="425" y="28"/>
                  </a:lnTo>
                  <a:lnTo>
                    <a:pt x="423" y="5"/>
                  </a:lnTo>
                  <a:lnTo>
                    <a:pt x="464" y="15"/>
                  </a:lnTo>
                  <a:lnTo>
                    <a:pt x="468" y="28"/>
                  </a:lnTo>
                  <a:lnTo>
                    <a:pt x="481" y="42"/>
                  </a:lnTo>
                  <a:lnTo>
                    <a:pt x="538" y="56"/>
                  </a:lnTo>
                  <a:lnTo>
                    <a:pt x="572" y="70"/>
                  </a:lnTo>
                  <a:lnTo>
                    <a:pt x="582" y="81"/>
                  </a:lnTo>
                  <a:lnTo>
                    <a:pt x="622" y="72"/>
                  </a:lnTo>
                  <a:lnTo>
                    <a:pt x="644" y="87"/>
                  </a:lnTo>
                  <a:lnTo>
                    <a:pt x="636" y="101"/>
                  </a:lnTo>
                  <a:lnTo>
                    <a:pt x="616" y="116"/>
                  </a:lnTo>
                  <a:lnTo>
                    <a:pt x="636" y="127"/>
                  </a:lnTo>
                  <a:lnTo>
                    <a:pt x="661" y="150"/>
                  </a:lnTo>
                  <a:lnTo>
                    <a:pt x="679" y="173"/>
                  </a:lnTo>
                  <a:lnTo>
                    <a:pt x="692" y="178"/>
                  </a:lnTo>
                  <a:lnTo>
                    <a:pt x="736" y="147"/>
                  </a:lnTo>
                  <a:lnTo>
                    <a:pt x="714" y="117"/>
                  </a:lnTo>
                  <a:lnTo>
                    <a:pt x="731" y="117"/>
                  </a:lnTo>
                  <a:lnTo>
                    <a:pt x="758" y="125"/>
                  </a:lnTo>
                  <a:lnTo>
                    <a:pt x="799" y="148"/>
                  </a:lnTo>
                  <a:lnTo>
                    <a:pt x="844" y="140"/>
                  </a:lnTo>
                  <a:lnTo>
                    <a:pt x="844" y="160"/>
                  </a:lnTo>
                  <a:lnTo>
                    <a:pt x="827" y="166"/>
                  </a:lnTo>
                  <a:lnTo>
                    <a:pt x="861" y="195"/>
                  </a:lnTo>
                  <a:lnTo>
                    <a:pt x="873" y="202"/>
                  </a:lnTo>
                  <a:lnTo>
                    <a:pt x="896" y="190"/>
                  </a:lnTo>
                  <a:lnTo>
                    <a:pt x="939" y="212"/>
                  </a:lnTo>
                  <a:lnTo>
                    <a:pt x="946" y="210"/>
                  </a:lnTo>
                  <a:lnTo>
                    <a:pt x="979" y="220"/>
                  </a:lnTo>
                  <a:lnTo>
                    <a:pt x="986" y="242"/>
                  </a:lnTo>
                  <a:lnTo>
                    <a:pt x="1021" y="270"/>
                  </a:lnTo>
                  <a:lnTo>
                    <a:pt x="1027" y="290"/>
                  </a:lnTo>
                  <a:lnTo>
                    <a:pt x="992" y="293"/>
                  </a:lnTo>
                  <a:lnTo>
                    <a:pt x="967" y="312"/>
                  </a:lnTo>
                  <a:lnTo>
                    <a:pt x="959" y="322"/>
                  </a:lnTo>
                  <a:lnTo>
                    <a:pt x="931" y="337"/>
                  </a:lnTo>
                  <a:lnTo>
                    <a:pt x="922" y="375"/>
                  </a:lnTo>
                  <a:lnTo>
                    <a:pt x="902" y="385"/>
                  </a:lnTo>
                  <a:lnTo>
                    <a:pt x="876" y="408"/>
                  </a:lnTo>
                  <a:lnTo>
                    <a:pt x="857" y="417"/>
                  </a:lnTo>
                  <a:lnTo>
                    <a:pt x="836" y="420"/>
                  </a:lnTo>
                  <a:lnTo>
                    <a:pt x="791" y="413"/>
                  </a:lnTo>
                  <a:lnTo>
                    <a:pt x="773" y="428"/>
                  </a:lnTo>
                  <a:lnTo>
                    <a:pt x="759" y="463"/>
                  </a:lnTo>
                  <a:lnTo>
                    <a:pt x="747" y="443"/>
                  </a:lnTo>
                  <a:lnTo>
                    <a:pt x="683" y="425"/>
                  </a:lnTo>
                  <a:lnTo>
                    <a:pt x="668" y="436"/>
                  </a:lnTo>
                  <a:lnTo>
                    <a:pt x="621" y="433"/>
                  </a:lnTo>
                  <a:lnTo>
                    <a:pt x="583" y="412"/>
                  </a:lnTo>
                  <a:lnTo>
                    <a:pt x="564" y="413"/>
                  </a:lnTo>
                  <a:lnTo>
                    <a:pt x="504" y="392"/>
                  </a:lnTo>
                  <a:lnTo>
                    <a:pt x="487" y="397"/>
                  </a:lnTo>
                  <a:lnTo>
                    <a:pt x="467" y="387"/>
                  </a:lnTo>
                  <a:lnTo>
                    <a:pt x="452" y="390"/>
                  </a:lnTo>
                  <a:lnTo>
                    <a:pt x="448" y="430"/>
                  </a:lnTo>
                  <a:lnTo>
                    <a:pt x="433" y="430"/>
                  </a:lnTo>
                  <a:lnTo>
                    <a:pt x="417" y="450"/>
                  </a:lnTo>
                  <a:lnTo>
                    <a:pt x="416" y="463"/>
                  </a:lnTo>
                  <a:lnTo>
                    <a:pt x="384" y="458"/>
                  </a:lnTo>
                  <a:lnTo>
                    <a:pt x="367" y="467"/>
                  </a:lnTo>
                  <a:lnTo>
                    <a:pt x="318" y="462"/>
                  </a:lnTo>
                  <a:lnTo>
                    <a:pt x="308" y="446"/>
                  </a:lnTo>
                  <a:lnTo>
                    <a:pt x="281" y="431"/>
                  </a:lnTo>
                  <a:lnTo>
                    <a:pt x="273" y="422"/>
                  </a:lnTo>
                  <a:lnTo>
                    <a:pt x="237" y="395"/>
                  </a:lnTo>
                  <a:lnTo>
                    <a:pt x="221" y="395"/>
                  </a:lnTo>
                  <a:lnTo>
                    <a:pt x="204" y="375"/>
                  </a:lnTo>
                  <a:lnTo>
                    <a:pt x="173" y="356"/>
                  </a:lnTo>
                  <a:lnTo>
                    <a:pt x="137" y="323"/>
                  </a:lnTo>
                  <a:lnTo>
                    <a:pt x="121" y="323"/>
                  </a:lnTo>
                  <a:lnTo>
                    <a:pt x="92" y="298"/>
                  </a:lnTo>
                  <a:lnTo>
                    <a:pt x="70" y="265"/>
                  </a:lnTo>
                  <a:lnTo>
                    <a:pt x="52" y="246"/>
                  </a:lnTo>
                  <a:lnTo>
                    <a:pt x="67" y="225"/>
                  </a:lnTo>
                  <a:lnTo>
                    <a:pt x="60" y="205"/>
                  </a:lnTo>
                  <a:lnTo>
                    <a:pt x="31" y="188"/>
                  </a:lnTo>
                  <a:lnTo>
                    <a:pt x="0" y="146"/>
                  </a:lnTo>
                  <a:lnTo>
                    <a:pt x="6" y="137"/>
                  </a:lnTo>
                  <a:lnTo>
                    <a:pt x="30" y="162"/>
                  </a:lnTo>
                  <a:lnTo>
                    <a:pt x="53" y="130"/>
                  </a:lnTo>
                  <a:lnTo>
                    <a:pt x="67" y="122"/>
                  </a:lnTo>
                  <a:lnTo>
                    <a:pt x="100" y="115"/>
                  </a:lnTo>
                  <a:lnTo>
                    <a:pt x="126" y="120"/>
                  </a:lnTo>
                  <a:lnTo>
                    <a:pt x="136" y="103"/>
                  </a:lnTo>
                  <a:lnTo>
                    <a:pt x="161" y="100"/>
                  </a:lnTo>
                  <a:lnTo>
                    <a:pt x="168" y="87"/>
                  </a:lnTo>
                  <a:lnTo>
                    <a:pt x="188" y="78"/>
                  </a:lnTo>
                  <a:lnTo>
                    <a:pt x="202" y="80"/>
                  </a:lnTo>
                  <a:lnTo>
                    <a:pt x="210" y="65"/>
                  </a:lnTo>
                  <a:lnTo>
                    <a:pt x="265" y="52"/>
                  </a:lnTo>
                  <a:lnTo>
                    <a:pt x="308" y="33"/>
                  </a:lnTo>
                  <a:lnTo>
                    <a:pt x="332" y="26"/>
                  </a:lnTo>
                  <a:lnTo>
                    <a:pt x="313" y="7"/>
                  </a:lnTo>
                  <a:lnTo>
                    <a:pt x="323" y="0"/>
                  </a:lnTo>
                  <a:lnTo>
                    <a:pt x="351" y="5"/>
                  </a:lnTo>
                  <a:lnTo>
                    <a:pt x="370" y="23"/>
                  </a:lnTo>
                  <a:lnTo>
                    <a:pt x="370" y="35"/>
                  </a:lnTo>
                  <a:lnTo>
                    <a:pt x="387" y="42"/>
                  </a:lnTo>
                  <a:lnTo>
                    <a:pt x="398" y="33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5">
              <a:hlinkClick r:id="rId3" action="ppaction://hlinksldjump"/>
            </p:cNvPr>
            <p:cNvSpPr>
              <a:spLocks noEditPoints="1"/>
            </p:cNvSpPr>
            <p:nvPr/>
          </p:nvSpPr>
          <p:spPr bwMode="auto">
            <a:xfrm>
              <a:off x="3669" y="2147"/>
              <a:ext cx="652" cy="692"/>
            </a:xfrm>
            <a:custGeom>
              <a:avLst/>
              <a:gdLst>
                <a:gd name="T0" fmla="*/ 1136 w 1357"/>
                <a:gd name="T1" fmla="*/ 156 h 1440"/>
                <a:gd name="T2" fmla="*/ 760 w 1357"/>
                <a:gd name="T3" fmla="*/ 90 h 1440"/>
                <a:gd name="T4" fmla="*/ 751 w 1357"/>
                <a:gd name="T5" fmla="*/ 73 h 1440"/>
                <a:gd name="T6" fmla="*/ 1081 w 1357"/>
                <a:gd name="T7" fmla="*/ 105 h 1440"/>
                <a:gd name="T8" fmla="*/ 1034 w 1357"/>
                <a:gd name="T9" fmla="*/ 66 h 1440"/>
                <a:gd name="T10" fmla="*/ 1099 w 1357"/>
                <a:gd name="T11" fmla="*/ 60 h 1440"/>
                <a:gd name="T12" fmla="*/ 553 w 1357"/>
                <a:gd name="T13" fmla="*/ 22 h 1440"/>
                <a:gd name="T14" fmla="*/ 593 w 1357"/>
                <a:gd name="T15" fmla="*/ 76 h 1440"/>
                <a:gd name="T16" fmla="*/ 721 w 1357"/>
                <a:gd name="T17" fmla="*/ 97 h 1440"/>
                <a:gd name="T18" fmla="*/ 712 w 1357"/>
                <a:gd name="T19" fmla="*/ 169 h 1440"/>
                <a:gd name="T20" fmla="*/ 839 w 1357"/>
                <a:gd name="T21" fmla="*/ 140 h 1440"/>
                <a:gd name="T22" fmla="*/ 1032 w 1357"/>
                <a:gd name="T23" fmla="*/ 115 h 1440"/>
                <a:gd name="T24" fmla="*/ 1145 w 1357"/>
                <a:gd name="T25" fmla="*/ 195 h 1440"/>
                <a:gd name="T26" fmla="*/ 1235 w 1357"/>
                <a:gd name="T27" fmla="*/ 301 h 1440"/>
                <a:gd name="T28" fmla="*/ 1218 w 1357"/>
                <a:gd name="T29" fmla="*/ 395 h 1440"/>
                <a:gd name="T30" fmla="*/ 1295 w 1357"/>
                <a:gd name="T31" fmla="*/ 504 h 1440"/>
                <a:gd name="T32" fmla="*/ 1310 w 1357"/>
                <a:gd name="T33" fmla="*/ 612 h 1440"/>
                <a:gd name="T34" fmla="*/ 1352 w 1357"/>
                <a:gd name="T35" fmla="*/ 712 h 1440"/>
                <a:gd name="T36" fmla="*/ 1303 w 1357"/>
                <a:gd name="T37" fmla="*/ 747 h 1440"/>
                <a:gd name="T38" fmla="*/ 1266 w 1357"/>
                <a:gd name="T39" fmla="*/ 750 h 1440"/>
                <a:gd name="T40" fmla="*/ 1136 w 1357"/>
                <a:gd name="T41" fmla="*/ 804 h 1440"/>
                <a:gd name="T42" fmla="*/ 1070 w 1357"/>
                <a:gd name="T43" fmla="*/ 827 h 1440"/>
                <a:gd name="T44" fmla="*/ 987 w 1357"/>
                <a:gd name="T45" fmla="*/ 854 h 1440"/>
                <a:gd name="T46" fmla="*/ 965 w 1357"/>
                <a:gd name="T47" fmla="*/ 912 h 1440"/>
                <a:gd name="T48" fmla="*/ 1003 w 1357"/>
                <a:gd name="T49" fmla="*/ 989 h 1440"/>
                <a:gd name="T50" fmla="*/ 1107 w 1357"/>
                <a:gd name="T51" fmla="*/ 1080 h 1440"/>
                <a:gd name="T52" fmla="*/ 1207 w 1357"/>
                <a:gd name="T53" fmla="*/ 1146 h 1440"/>
                <a:gd name="T54" fmla="*/ 1167 w 1357"/>
                <a:gd name="T55" fmla="*/ 1190 h 1440"/>
                <a:gd name="T56" fmla="*/ 1071 w 1357"/>
                <a:gd name="T57" fmla="*/ 1271 h 1440"/>
                <a:gd name="T58" fmla="*/ 1088 w 1357"/>
                <a:gd name="T59" fmla="*/ 1355 h 1440"/>
                <a:gd name="T60" fmla="*/ 1088 w 1357"/>
                <a:gd name="T61" fmla="*/ 1396 h 1440"/>
                <a:gd name="T62" fmla="*/ 1026 w 1357"/>
                <a:gd name="T63" fmla="*/ 1371 h 1440"/>
                <a:gd name="T64" fmla="*/ 910 w 1357"/>
                <a:gd name="T65" fmla="*/ 1381 h 1440"/>
                <a:gd name="T66" fmla="*/ 782 w 1357"/>
                <a:gd name="T67" fmla="*/ 1394 h 1440"/>
                <a:gd name="T68" fmla="*/ 698 w 1357"/>
                <a:gd name="T69" fmla="*/ 1434 h 1440"/>
                <a:gd name="T70" fmla="*/ 653 w 1357"/>
                <a:gd name="T71" fmla="*/ 1402 h 1440"/>
                <a:gd name="T72" fmla="*/ 510 w 1357"/>
                <a:gd name="T73" fmla="*/ 1345 h 1440"/>
                <a:gd name="T74" fmla="*/ 452 w 1357"/>
                <a:gd name="T75" fmla="*/ 1359 h 1440"/>
                <a:gd name="T76" fmla="*/ 405 w 1357"/>
                <a:gd name="T77" fmla="*/ 1380 h 1440"/>
                <a:gd name="T78" fmla="*/ 283 w 1357"/>
                <a:gd name="T79" fmla="*/ 1380 h 1440"/>
                <a:gd name="T80" fmla="*/ 275 w 1357"/>
                <a:gd name="T81" fmla="*/ 1290 h 1440"/>
                <a:gd name="T82" fmla="*/ 352 w 1357"/>
                <a:gd name="T83" fmla="*/ 1132 h 1440"/>
                <a:gd name="T84" fmla="*/ 246 w 1357"/>
                <a:gd name="T85" fmla="*/ 1081 h 1440"/>
                <a:gd name="T86" fmla="*/ 161 w 1357"/>
                <a:gd name="T87" fmla="*/ 1071 h 1440"/>
                <a:gd name="T88" fmla="*/ 85 w 1357"/>
                <a:gd name="T89" fmla="*/ 987 h 1440"/>
                <a:gd name="T90" fmla="*/ 42 w 1357"/>
                <a:gd name="T91" fmla="*/ 925 h 1440"/>
                <a:gd name="T92" fmla="*/ 70 w 1357"/>
                <a:gd name="T93" fmla="*/ 835 h 1440"/>
                <a:gd name="T94" fmla="*/ 23 w 1357"/>
                <a:gd name="T95" fmla="*/ 749 h 1440"/>
                <a:gd name="T96" fmla="*/ 25 w 1357"/>
                <a:gd name="T97" fmla="*/ 689 h 1440"/>
                <a:gd name="T98" fmla="*/ 11 w 1357"/>
                <a:gd name="T99" fmla="*/ 574 h 1440"/>
                <a:gd name="T100" fmla="*/ 127 w 1357"/>
                <a:gd name="T101" fmla="*/ 546 h 1440"/>
                <a:gd name="T102" fmla="*/ 158 w 1357"/>
                <a:gd name="T103" fmla="*/ 471 h 1440"/>
                <a:gd name="T104" fmla="*/ 115 w 1357"/>
                <a:gd name="T105" fmla="*/ 422 h 1440"/>
                <a:gd name="T106" fmla="*/ 175 w 1357"/>
                <a:gd name="T107" fmla="*/ 301 h 1440"/>
                <a:gd name="T108" fmla="*/ 185 w 1357"/>
                <a:gd name="T109" fmla="*/ 227 h 1440"/>
                <a:gd name="T110" fmla="*/ 307 w 1357"/>
                <a:gd name="T111" fmla="*/ 267 h 1440"/>
                <a:gd name="T112" fmla="*/ 370 w 1357"/>
                <a:gd name="T113" fmla="*/ 250 h 1440"/>
                <a:gd name="T114" fmla="*/ 418 w 1357"/>
                <a:gd name="T115" fmla="*/ 199 h 1440"/>
                <a:gd name="T116" fmla="*/ 418 w 1357"/>
                <a:gd name="T117" fmla="*/ 167 h 1440"/>
                <a:gd name="T118" fmla="*/ 377 w 1357"/>
                <a:gd name="T119" fmla="*/ 94 h 1440"/>
                <a:gd name="T120" fmla="*/ 375 w 1357"/>
                <a:gd name="T121" fmla="*/ 0 h 1440"/>
                <a:gd name="T122" fmla="*/ 531 w 1357"/>
                <a:gd name="T123" fmla="*/ 13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57" h="1440">
                  <a:moveTo>
                    <a:pt x="1195" y="191"/>
                  </a:moveTo>
                  <a:lnTo>
                    <a:pt x="1152" y="190"/>
                  </a:lnTo>
                  <a:lnTo>
                    <a:pt x="1150" y="169"/>
                  </a:lnTo>
                  <a:lnTo>
                    <a:pt x="1136" y="156"/>
                  </a:lnTo>
                  <a:lnTo>
                    <a:pt x="1135" y="144"/>
                  </a:lnTo>
                  <a:lnTo>
                    <a:pt x="1193" y="176"/>
                  </a:lnTo>
                  <a:lnTo>
                    <a:pt x="1195" y="191"/>
                  </a:lnTo>
                  <a:close/>
                  <a:moveTo>
                    <a:pt x="760" y="90"/>
                  </a:moveTo>
                  <a:lnTo>
                    <a:pt x="737" y="90"/>
                  </a:lnTo>
                  <a:lnTo>
                    <a:pt x="720" y="81"/>
                  </a:lnTo>
                  <a:lnTo>
                    <a:pt x="730" y="69"/>
                  </a:lnTo>
                  <a:lnTo>
                    <a:pt x="751" y="73"/>
                  </a:lnTo>
                  <a:lnTo>
                    <a:pt x="760" y="90"/>
                  </a:lnTo>
                  <a:close/>
                  <a:moveTo>
                    <a:pt x="1114" y="96"/>
                  </a:moveTo>
                  <a:lnTo>
                    <a:pt x="1097" y="105"/>
                  </a:lnTo>
                  <a:lnTo>
                    <a:pt x="1081" y="105"/>
                  </a:lnTo>
                  <a:lnTo>
                    <a:pt x="1065" y="121"/>
                  </a:lnTo>
                  <a:lnTo>
                    <a:pt x="1039" y="107"/>
                  </a:lnTo>
                  <a:lnTo>
                    <a:pt x="1032" y="93"/>
                  </a:lnTo>
                  <a:lnTo>
                    <a:pt x="1034" y="66"/>
                  </a:lnTo>
                  <a:lnTo>
                    <a:pt x="1041" y="48"/>
                  </a:lnTo>
                  <a:lnTo>
                    <a:pt x="1066" y="37"/>
                  </a:lnTo>
                  <a:lnTo>
                    <a:pt x="1077" y="52"/>
                  </a:lnTo>
                  <a:lnTo>
                    <a:pt x="1099" y="60"/>
                  </a:lnTo>
                  <a:lnTo>
                    <a:pt x="1092" y="81"/>
                  </a:lnTo>
                  <a:lnTo>
                    <a:pt x="1114" y="96"/>
                  </a:lnTo>
                  <a:close/>
                  <a:moveTo>
                    <a:pt x="531" y="13"/>
                  </a:moveTo>
                  <a:lnTo>
                    <a:pt x="553" y="22"/>
                  </a:lnTo>
                  <a:lnTo>
                    <a:pt x="573" y="42"/>
                  </a:lnTo>
                  <a:lnTo>
                    <a:pt x="575" y="60"/>
                  </a:lnTo>
                  <a:lnTo>
                    <a:pt x="553" y="80"/>
                  </a:lnTo>
                  <a:lnTo>
                    <a:pt x="593" y="76"/>
                  </a:lnTo>
                  <a:lnTo>
                    <a:pt x="603" y="91"/>
                  </a:lnTo>
                  <a:lnTo>
                    <a:pt x="625" y="86"/>
                  </a:lnTo>
                  <a:lnTo>
                    <a:pt x="681" y="109"/>
                  </a:lnTo>
                  <a:lnTo>
                    <a:pt x="721" y="97"/>
                  </a:lnTo>
                  <a:lnTo>
                    <a:pt x="730" y="115"/>
                  </a:lnTo>
                  <a:lnTo>
                    <a:pt x="722" y="134"/>
                  </a:lnTo>
                  <a:lnTo>
                    <a:pt x="695" y="154"/>
                  </a:lnTo>
                  <a:lnTo>
                    <a:pt x="712" y="169"/>
                  </a:lnTo>
                  <a:lnTo>
                    <a:pt x="739" y="166"/>
                  </a:lnTo>
                  <a:lnTo>
                    <a:pt x="784" y="177"/>
                  </a:lnTo>
                  <a:lnTo>
                    <a:pt x="825" y="146"/>
                  </a:lnTo>
                  <a:lnTo>
                    <a:pt x="839" y="140"/>
                  </a:lnTo>
                  <a:lnTo>
                    <a:pt x="884" y="136"/>
                  </a:lnTo>
                  <a:lnTo>
                    <a:pt x="947" y="80"/>
                  </a:lnTo>
                  <a:lnTo>
                    <a:pt x="1014" y="91"/>
                  </a:lnTo>
                  <a:lnTo>
                    <a:pt x="1032" y="115"/>
                  </a:lnTo>
                  <a:lnTo>
                    <a:pt x="1079" y="141"/>
                  </a:lnTo>
                  <a:lnTo>
                    <a:pt x="1119" y="138"/>
                  </a:lnTo>
                  <a:lnTo>
                    <a:pt x="1135" y="163"/>
                  </a:lnTo>
                  <a:lnTo>
                    <a:pt x="1145" y="195"/>
                  </a:lnTo>
                  <a:lnTo>
                    <a:pt x="1168" y="211"/>
                  </a:lnTo>
                  <a:lnTo>
                    <a:pt x="1203" y="217"/>
                  </a:lnTo>
                  <a:lnTo>
                    <a:pt x="1212" y="250"/>
                  </a:lnTo>
                  <a:lnTo>
                    <a:pt x="1235" y="301"/>
                  </a:lnTo>
                  <a:lnTo>
                    <a:pt x="1231" y="335"/>
                  </a:lnTo>
                  <a:lnTo>
                    <a:pt x="1207" y="357"/>
                  </a:lnTo>
                  <a:lnTo>
                    <a:pt x="1198" y="377"/>
                  </a:lnTo>
                  <a:lnTo>
                    <a:pt x="1218" y="395"/>
                  </a:lnTo>
                  <a:lnTo>
                    <a:pt x="1260" y="421"/>
                  </a:lnTo>
                  <a:lnTo>
                    <a:pt x="1277" y="442"/>
                  </a:lnTo>
                  <a:lnTo>
                    <a:pt x="1270" y="475"/>
                  </a:lnTo>
                  <a:lnTo>
                    <a:pt x="1295" y="504"/>
                  </a:lnTo>
                  <a:lnTo>
                    <a:pt x="1305" y="527"/>
                  </a:lnTo>
                  <a:lnTo>
                    <a:pt x="1296" y="560"/>
                  </a:lnTo>
                  <a:lnTo>
                    <a:pt x="1286" y="574"/>
                  </a:lnTo>
                  <a:lnTo>
                    <a:pt x="1310" y="612"/>
                  </a:lnTo>
                  <a:lnTo>
                    <a:pt x="1310" y="632"/>
                  </a:lnTo>
                  <a:lnTo>
                    <a:pt x="1337" y="644"/>
                  </a:lnTo>
                  <a:lnTo>
                    <a:pt x="1357" y="684"/>
                  </a:lnTo>
                  <a:lnTo>
                    <a:pt x="1352" y="712"/>
                  </a:lnTo>
                  <a:lnTo>
                    <a:pt x="1332" y="757"/>
                  </a:lnTo>
                  <a:lnTo>
                    <a:pt x="1321" y="766"/>
                  </a:lnTo>
                  <a:lnTo>
                    <a:pt x="1303" y="759"/>
                  </a:lnTo>
                  <a:lnTo>
                    <a:pt x="1303" y="747"/>
                  </a:lnTo>
                  <a:lnTo>
                    <a:pt x="1285" y="729"/>
                  </a:lnTo>
                  <a:lnTo>
                    <a:pt x="1257" y="724"/>
                  </a:lnTo>
                  <a:lnTo>
                    <a:pt x="1247" y="731"/>
                  </a:lnTo>
                  <a:lnTo>
                    <a:pt x="1266" y="750"/>
                  </a:lnTo>
                  <a:lnTo>
                    <a:pt x="1242" y="757"/>
                  </a:lnTo>
                  <a:lnTo>
                    <a:pt x="1198" y="776"/>
                  </a:lnTo>
                  <a:lnTo>
                    <a:pt x="1143" y="789"/>
                  </a:lnTo>
                  <a:lnTo>
                    <a:pt x="1136" y="804"/>
                  </a:lnTo>
                  <a:lnTo>
                    <a:pt x="1122" y="802"/>
                  </a:lnTo>
                  <a:lnTo>
                    <a:pt x="1102" y="811"/>
                  </a:lnTo>
                  <a:lnTo>
                    <a:pt x="1095" y="824"/>
                  </a:lnTo>
                  <a:lnTo>
                    <a:pt x="1070" y="827"/>
                  </a:lnTo>
                  <a:lnTo>
                    <a:pt x="1060" y="844"/>
                  </a:lnTo>
                  <a:lnTo>
                    <a:pt x="1033" y="839"/>
                  </a:lnTo>
                  <a:lnTo>
                    <a:pt x="1001" y="846"/>
                  </a:lnTo>
                  <a:lnTo>
                    <a:pt x="987" y="854"/>
                  </a:lnTo>
                  <a:lnTo>
                    <a:pt x="963" y="886"/>
                  </a:lnTo>
                  <a:lnTo>
                    <a:pt x="940" y="861"/>
                  </a:lnTo>
                  <a:lnTo>
                    <a:pt x="933" y="870"/>
                  </a:lnTo>
                  <a:lnTo>
                    <a:pt x="965" y="912"/>
                  </a:lnTo>
                  <a:lnTo>
                    <a:pt x="993" y="929"/>
                  </a:lnTo>
                  <a:lnTo>
                    <a:pt x="1001" y="949"/>
                  </a:lnTo>
                  <a:lnTo>
                    <a:pt x="986" y="970"/>
                  </a:lnTo>
                  <a:lnTo>
                    <a:pt x="1003" y="989"/>
                  </a:lnTo>
                  <a:lnTo>
                    <a:pt x="1026" y="1022"/>
                  </a:lnTo>
                  <a:lnTo>
                    <a:pt x="1055" y="1047"/>
                  </a:lnTo>
                  <a:lnTo>
                    <a:pt x="1071" y="1047"/>
                  </a:lnTo>
                  <a:lnTo>
                    <a:pt x="1107" y="1080"/>
                  </a:lnTo>
                  <a:lnTo>
                    <a:pt x="1138" y="1099"/>
                  </a:lnTo>
                  <a:lnTo>
                    <a:pt x="1155" y="1119"/>
                  </a:lnTo>
                  <a:lnTo>
                    <a:pt x="1171" y="1119"/>
                  </a:lnTo>
                  <a:lnTo>
                    <a:pt x="1207" y="1146"/>
                  </a:lnTo>
                  <a:lnTo>
                    <a:pt x="1215" y="1155"/>
                  </a:lnTo>
                  <a:lnTo>
                    <a:pt x="1212" y="1190"/>
                  </a:lnTo>
                  <a:lnTo>
                    <a:pt x="1196" y="1201"/>
                  </a:lnTo>
                  <a:lnTo>
                    <a:pt x="1167" y="1190"/>
                  </a:lnTo>
                  <a:lnTo>
                    <a:pt x="1158" y="1226"/>
                  </a:lnTo>
                  <a:lnTo>
                    <a:pt x="1146" y="1239"/>
                  </a:lnTo>
                  <a:lnTo>
                    <a:pt x="1110" y="1249"/>
                  </a:lnTo>
                  <a:lnTo>
                    <a:pt x="1071" y="1271"/>
                  </a:lnTo>
                  <a:lnTo>
                    <a:pt x="1063" y="1287"/>
                  </a:lnTo>
                  <a:lnTo>
                    <a:pt x="1095" y="1322"/>
                  </a:lnTo>
                  <a:lnTo>
                    <a:pt x="1096" y="1339"/>
                  </a:lnTo>
                  <a:lnTo>
                    <a:pt x="1088" y="1355"/>
                  </a:lnTo>
                  <a:lnTo>
                    <a:pt x="1110" y="1359"/>
                  </a:lnTo>
                  <a:lnTo>
                    <a:pt x="1113" y="1382"/>
                  </a:lnTo>
                  <a:lnTo>
                    <a:pt x="1110" y="1401"/>
                  </a:lnTo>
                  <a:lnTo>
                    <a:pt x="1088" y="1396"/>
                  </a:lnTo>
                  <a:lnTo>
                    <a:pt x="1073" y="1385"/>
                  </a:lnTo>
                  <a:lnTo>
                    <a:pt x="1071" y="1371"/>
                  </a:lnTo>
                  <a:lnTo>
                    <a:pt x="1057" y="1365"/>
                  </a:lnTo>
                  <a:lnTo>
                    <a:pt x="1026" y="1371"/>
                  </a:lnTo>
                  <a:lnTo>
                    <a:pt x="1007" y="1361"/>
                  </a:lnTo>
                  <a:lnTo>
                    <a:pt x="982" y="1357"/>
                  </a:lnTo>
                  <a:lnTo>
                    <a:pt x="981" y="1375"/>
                  </a:lnTo>
                  <a:lnTo>
                    <a:pt x="910" y="1381"/>
                  </a:lnTo>
                  <a:lnTo>
                    <a:pt x="861" y="1400"/>
                  </a:lnTo>
                  <a:lnTo>
                    <a:pt x="847" y="1411"/>
                  </a:lnTo>
                  <a:lnTo>
                    <a:pt x="800" y="1417"/>
                  </a:lnTo>
                  <a:lnTo>
                    <a:pt x="782" y="1394"/>
                  </a:lnTo>
                  <a:lnTo>
                    <a:pt x="748" y="1389"/>
                  </a:lnTo>
                  <a:lnTo>
                    <a:pt x="713" y="1390"/>
                  </a:lnTo>
                  <a:lnTo>
                    <a:pt x="711" y="1414"/>
                  </a:lnTo>
                  <a:lnTo>
                    <a:pt x="698" y="1434"/>
                  </a:lnTo>
                  <a:lnTo>
                    <a:pt x="678" y="1440"/>
                  </a:lnTo>
                  <a:lnTo>
                    <a:pt x="680" y="1424"/>
                  </a:lnTo>
                  <a:lnTo>
                    <a:pt x="665" y="1420"/>
                  </a:lnTo>
                  <a:lnTo>
                    <a:pt x="653" y="1402"/>
                  </a:lnTo>
                  <a:lnTo>
                    <a:pt x="610" y="1382"/>
                  </a:lnTo>
                  <a:lnTo>
                    <a:pt x="601" y="1389"/>
                  </a:lnTo>
                  <a:lnTo>
                    <a:pt x="573" y="1374"/>
                  </a:lnTo>
                  <a:lnTo>
                    <a:pt x="510" y="1345"/>
                  </a:lnTo>
                  <a:lnTo>
                    <a:pt x="522" y="1365"/>
                  </a:lnTo>
                  <a:lnTo>
                    <a:pt x="476" y="1367"/>
                  </a:lnTo>
                  <a:lnTo>
                    <a:pt x="462" y="1356"/>
                  </a:lnTo>
                  <a:lnTo>
                    <a:pt x="452" y="1359"/>
                  </a:lnTo>
                  <a:lnTo>
                    <a:pt x="435" y="1346"/>
                  </a:lnTo>
                  <a:lnTo>
                    <a:pt x="418" y="1346"/>
                  </a:lnTo>
                  <a:lnTo>
                    <a:pt x="402" y="1361"/>
                  </a:lnTo>
                  <a:lnTo>
                    <a:pt x="405" y="1380"/>
                  </a:lnTo>
                  <a:lnTo>
                    <a:pt x="372" y="1377"/>
                  </a:lnTo>
                  <a:lnTo>
                    <a:pt x="331" y="1385"/>
                  </a:lnTo>
                  <a:lnTo>
                    <a:pt x="296" y="1384"/>
                  </a:lnTo>
                  <a:lnTo>
                    <a:pt x="283" y="1380"/>
                  </a:lnTo>
                  <a:lnTo>
                    <a:pt x="270" y="1364"/>
                  </a:lnTo>
                  <a:lnTo>
                    <a:pt x="270" y="1345"/>
                  </a:lnTo>
                  <a:lnTo>
                    <a:pt x="277" y="1320"/>
                  </a:lnTo>
                  <a:lnTo>
                    <a:pt x="275" y="1290"/>
                  </a:lnTo>
                  <a:lnTo>
                    <a:pt x="278" y="1271"/>
                  </a:lnTo>
                  <a:lnTo>
                    <a:pt x="291" y="1249"/>
                  </a:lnTo>
                  <a:lnTo>
                    <a:pt x="308" y="1180"/>
                  </a:lnTo>
                  <a:lnTo>
                    <a:pt x="352" y="1132"/>
                  </a:lnTo>
                  <a:lnTo>
                    <a:pt x="351" y="1116"/>
                  </a:lnTo>
                  <a:lnTo>
                    <a:pt x="331" y="1109"/>
                  </a:lnTo>
                  <a:lnTo>
                    <a:pt x="271" y="1099"/>
                  </a:lnTo>
                  <a:lnTo>
                    <a:pt x="246" y="1081"/>
                  </a:lnTo>
                  <a:lnTo>
                    <a:pt x="208" y="1089"/>
                  </a:lnTo>
                  <a:lnTo>
                    <a:pt x="182" y="1087"/>
                  </a:lnTo>
                  <a:lnTo>
                    <a:pt x="178" y="1076"/>
                  </a:lnTo>
                  <a:lnTo>
                    <a:pt x="161" y="1071"/>
                  </a:lnTo>
                  <a:lnTo>
                    <a:pt x="138" y="1080"/>
                  </a:lnTo>
                  <a:lnTo>
                    <a:pt x="95" y="1026"/>
                  </a:lnTo>
                  <a:lnTo>
                    <a:pt x="77" y="1025"/>
                  </a:lnTo>
                  <a:lnTo>
                    <a:pt x="85" y="987"/>
                  </a:lnTo>
                  <a:lnTo>
                    <a:pt x="96" y="976"/>
                  </a:lnTo>
                  <a:lnTo>
                    <a:pt x="96" y="959"/>
                  </a:lnTo>
                  <a:lnTo>
                    <a:pt x="61" y="945"/>
                  </a:lnTo>
                  <a:lnTo>
                    <a:pt x="42" y="925"/>
                  </a:lnTo>
                  <a:lnTo>
                    <a:pt x="38" y="897"/>
                  </a:lnTo>
                  <a:lnTo>
                    <a:pt x="46" y="876"/>
                  </a:lnTo>
                  <a:lnTo>
                    <a:pt x="75" y="860"/>
                  </a:lnTo>
                  <a:lnTo>
                    <a:pt x="70" y="835"/>
                  </a:lnTo>
                  <a:lnTo>
                    <a:pt x="48" y="826"/>
                  </a:lnTo>
                  <a:lnTo>
                    <a:pt x="53" y="807"/>
                  </a:lnTo>
                  <a:lnTo>
                    <a:pt x="16" y="779"/>
                  </a:lnTo>
                  <a:lnTo>
                    <a:pt x="23" y="749"/>
                  </a:lnTo>
                  <a:lnTo>
                    <a:pt x="0" y="734"/>
                  </a:lnTo>
                  <a:lnTo>
                    <a:pt x="6" y="724"/>
                  </a:lnTo>
                  <a:lnTo>
                    <a:pt x="33" y="704"/>
                  </a:lnTo>
                  <a:lnTo>
                    <a:pt x="25" y="689"/>
                  </a:lnTo>
                  <a:lnTo>
                    <a:pt x="41" y="654"/>
                  </a:lnTo>
                  <a:lnTo>
                    <a:pt x="41" y="639"/>
                  </a:lnTo>
                  <a:lnTo>
                    <a:pt x="2" y="587"/>
                  </a:lnTo>
                  <a:lnTo>
                    <a:pt x="11" y="574"/>
                  </a:lnTo>
                  <a:lnTo>
                    <a:pt x="33" y="565"/>
                  </a:lnTo>
                  <a:lnTo>
                    <a:pt x="62" y="575"/>
                  </a:lnTo>
                  <a:lnTo>
                    <a:pt x="118" y="559"/>
                  </a:lnTo>
                  <a:lnTo>
                    <a:pt x="127" y="546"/>
                  </a:lnTo>
                  <a:lnTo>
                    <a:pt x="115" y="535"/>
                  </a:lnTo>
                  <a:lnTo>
                    <a:pt x="118" y="524"/>
                  </a:lnTo>
                  <a:lnTo>
                    <a:pt x="151" y="504"/>
                  </a:lnTo>
                  <a:lnTo>
                    <a:pt x="158" y="471"/>
                  </a:lnTo>
                  <a:lnTo>
                    <a:pt x="148" y="459"/>
                  </a:lnTo>
                  <a:lnTo>
                    <a:pt x="116" y="455"/>
                  </a:lnTo>
                  <a:lnTo>
                    <a:pt x="107" y="442"/>
                  </a:lnTo>
                  <a:lnTo>
                    <a:pt x="115" y="422"/>
                  </a:lnTo>
                  <a:lnTo>
                    <a:pt x="153" y="424"/>
                  </a:lnTo>
                  <a:lnTo>
                    <a:pt x="167" y="376"/>
                  </a:lnTo>
                  <a:lnTo>
                    <a:pt x="176" y="355"/>
                  </a:lnTo>
                  <a:lnTo>
                    <a:pt x="175" y="301"/>
                  </a:lnTo>
                  <a:lnTo>
                    <a:pt x="153" y="284"/>
                  </a:lnTo>
                  <a:lnTo>
                    <a:pt x="160" y="250"/>
                  </a:lnTo>
                  <a:lnTo>
                    <a:pt x="173" y="232"/>
                  </a:lnTo>
                  <a:lnTo>
                    <a:pt x="185" y="227"/>
                  </a:lnTo>
                  <a:lnTo>
                    <a:pt x="235" y="224"/>
                  </a:lnTo>
                  <a:lnTo>
                    <a:pt x="291" y="225"/>
                  </a:lnTo>
                  <a:lnTo>
                    <a:pt x="315" y="252"/>
                  </a:lnTo>
                  <a:lnTo>
                    <a:pt x="307" y="267"/>
                  </a:lnTo>
                  <a:lnTo>
                    <a:pt x="327" y="271"/>
                  </a:lnTo>
                  <a:lnTo>
                    <a:pt x="338" y="241"/>
                  </a:lnTo>
                  <a:lnTo>
                    <a:pt x="356" y="251"/>
                  </a:lnTo>
                  <a:lnTo>
                    <a:pt x="370" y="250"/>
                  </a:lnTo>
                  <a:lnTo>
                    <a:pt x="363" y="229"/>
                  </a:lnTo>
                  <a:lnTo>
                    <a:pt x="366" y="209"/>
                  </a:lnTo>
                  <a:lnTo>
                    <a:pt x="377" y="191"/>
                  </a:lnTo>
                  <a:lnTo>
                    <a:pt x="418" y="199"/>
                  </a:lnTo>
                  <a:lnTo>
                    <a:pt x="463" y="195"/>
                  </a:lnTo>
                  <a:lnTo>
                    <a:pt x="465" y="187"/>
                  </a:lnTo>
                  <a:lnTo>
                    <a:pt x="430" y="181"/>
                  </a:lnTo>
                  <a:lnTo>
                    <a:pt x="418" y="167"/>
                  </a:lnTo>
                  <a:lnTo>
                    <a:pt x="416" y="119"/>
                  </a:lnTo>
                  <a:lnTo>
                    <a:pt x="397" y="109"/>
                  </a:lnTo>
                  <a:lnTo>
                    <a:pt x="377" y="112"/>
                  </a:lnTo>
                  <a:lnTo>
                    <a:pt x="377" y="94"/>
                  </a:lnTo>
                  <a:lnTo>
                    <a:pt x="420" y="80"/>
                  </a:lnTo>
                  <a:lnTo>
                    <a:pt x="420" y="67"/>
                  </a:lnTo>
                  <a:lnTo>
                    <a:pt x="377" y="20"/>
                  </a:lnTo>
                  <a:lnTo>
                    <a:pt x="375" y="0"/>
                  </a:lnTo>
                  <a:lnTo>
                    <a:pt x="408" y="1"/>
                  </a:lnTo>
                  <a:lnTo>
                    <a:pt x="473" y="17"/>
                  </a:lnTo>
                  <a:lnTo>
                    <a:pt x="512" y="9"/>
                  </a:lnTo>
                  <a:lnTo>
                    <a:pt x="531" y="13"/>
                  </a:lnTo>
                  <a:close/>
                </a:path>
              </a:pathLst>
            </a:custGeom>
            <a:gradFill>
              <a:gsLst>
                <a:gs pos="0">
                  <a:srgbClr val="00B0F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3806" y="1897"/>
              <a:ext cx="490" cy="274"/>
            </a:xfrm>
            <a:custGeom>
              <a:avLst/>
              <a:gdLst>
                <a:gd name="T0" fmla="*/ 537 w 1022"/>
                <a:gd name="T1" fmla="*/ 539 h 572"/>
                <a:gd name="T2" fmla="*/ 434 w 1022"/>
                <a:gd name="T3" fmla="*/ 545 h 572"/>
                <a:gd name="T4" fmla="*/ 481 w 1022"/>
                <a:gd name="T5" fmla="*/ 523 h 572"/>
                <a:gd name="T6" fmla="*/ 600 w 1022"/>
                <a:gd name="T7" fmla="*/ 523 h 572"/>
                <a:gd name="T8" fmla="*/ 631 w 1022"/>
                <a:gd name="T9" fmla="*/ 498 h 572"/>
                <a:gd name="T10" fmla="*/ 277 w 1022"/>
                <a:gd name="T11" fmla="*/ 527 h 572"/>
                <a:gd name="T12" fmla="*/ 282 w 1022"/>
                <a:gd name="T13" fmla="*/ 506 h 572"/>
                <a:gd name="T14" fmla="*/ 375 w 1022"/>
                <a:gd name="T15" fmla="*/ 531 h 572"/>
                <a:gd name="T16" fmla="*/ 392 w 1022"/>
                <a:gd name="T17" fmla="*/ 549 h 572"/>
                <a:gd name="T18" fmla="*/ 958 w 1022"/>
                <a:gd name="T19" fmla="*/ 484 h 572"/>
                <a:gd name="T20" fmla="*/ 1022 w 1022"/>
                <a:gd name="T21" fmla="*/ 477 h 572"/>
                <a:gd name="T22" fmla="*/ 396 w 1022"/>
                <a:gd name="T23" fmla="*/ 444 h 572"/>
                <a:gd name="T24" fmla="*/ 346 w 1022"/>
                <a:gd name="T25" fmla="*/ 494 h 572"/>
                <a:gd name="T26" fmla="*/ 256 w 1022"/>
                <a:gd name="T27" fmla="*/ 408 h 572"/>
                <a:gd name="T28" fmla="*/ 367 w 1022"/>
                <a:gd name="T29" fmla="*/ 391 h 572"/>
                <a:gd name="T30" fmla="*/ 637 w 1022"/>
                <a:gd name="T31" fmla="*/ 389 h 572"/>
                <a:gd name="T32" fmla="*/ 360 w 1022"/>
                <a:gd name="T33" fmla="*/ 358 h 572"/>
                <a:gd name="T34" fmla="*/ 367 w 1022"/>
                <a:gd name="T35" fmla="*/ 340 h 572"/>
                <a:gd name="T36" fmla="*/ 643 w 1022"/>
                <a:gd name="T37" fmla="*/ 377 h 572"/>
                <a:gd name="T38" fmla="*/ 596 w 1022"/>
                <a:gd name="T39" fmla="*/ 417 h 572"/>
                <a:gd name="T40" fmla="*/ 615 w 1022"/>
                <a:gd name="T41" fmla="*/ 459 h 572"/>
                <a:gd name="T42" fmla="*/ 555 w 1022"/>
                <a:gd name="T43" fmla="*/ 545 h 572"/>
                <a:gd name="T44" fmla="*/ 518 w 1022"/>
                <a:gd name="T45" fmla="*/ 469 h 572"/>
                <a:gd name="T46" fmla="*/ 447 w 1022"/>
                <a:gd name="T47" fmla="*/ 443 h 572"/>
                <a:gd name="T48" fmla="*/ 420 w 1022"/>
                <a:gd name="T49" fmla="*/ 384 h 572"/>
                <a:gd name="T50" fmla="*/ 482 w 1022"/>
                <a:gd name="T51" fmla="*/ 340 h 572"/>
                <a:gd name="T52" fmla="*/ 514 w 1022"/>
                <a:gd name="T53" fmla="*/ 336 h 572"/>
                <a:gd name="T54" fmla="*/ 550 w 1022"/>
                <a:gd name="T55" fmla="*/ 338 h 572"/>
                <a:gd name="T56" fmla="*/ 601 w 1022"/>
                <a:gd name="T57" fmla="*/ 296 h 572"/>
                <a:gd name="T58" fmla="*/ 642 w 1022"/>
                <a:gd name="T59" fmla="*/ 358 h 572"/>
                <a:gd name="T60" fmla="*/ 190 w 1022"/>
                <a:gd name="T61" fmla="*/ 539 h 572"/>
                <a:gd name="T62" fmla="*/ 85 w 1022"/>
                <a:gd name="T63" fmla="*/ 495 h 572"/>
                <a:gd name="T64" fmla="*/ 77 w 1022"/>
                <a:gd name="T65" fmla="*/ 425 h 572"/>
                <a:gd name="T66" fmla="*/ 12 w 1022"/>
                <a:gd name="T67" fmla="*/ 322 h 572"/>
                <a:gd name="T68" fmla="*/ 17 w 1022"/>
                <a:gd name="T69" fmla="*/ 205 h 572"/>
                <a:gd name="T70" fmla="*/ 82 w 1022"/>
                <a:gd name="T71" fmla="*/ 203 h 572"/>
                <a:gd name="T72" fmla="*/ 147 w 1022"/>
                <a:gd name="T73" fmla="*/ 189 h 572"/>
                <a:gd name="T74" fmla="*/ 115 w 1022"/>
                <a:gd name="T75" fmla="*/ 132 h 572"/>
                <a:gd name="T76" fmla="*/ 62 w 1022"/>
                <a:gd name="T77" fmla="*/ 188 h 572"/>
                <a:gd name="T78" fmla="*/ 15 w 1022"/>
                <a:gd name="T79" fmla="*/ 162 h 572"/>
                <a:gd name="T80" fmla="*/ 87 w 1022"/>
                <a:gd name="T81" fmla="*/ 114 h 572"/>
                <a:gd name="T82" fmla="*/ 191 w 1022"/>
                <a:gd name="T83" fmla="*/ 92 h 572"/>
                <a:gd name="T84" fmla="*/ 286 w 1022"/>
                <a:gd name="T85" fmla="*/ 22 h 572"/>
                <a:gd name="T86" fmla="*/ 328 w 1022"/>
                <a:gd name="T87" fmla="*/ 53 h 572"/>
                <a:gd name="T88" fmla="*/ 300 w 1022"/>
                <a:gd name="T89" fmla="*/ 134 h 572"/>
                <a:gd name="T90" fmla="*/ 385 w 1022"/>
                <a:gd name="T91" fmla="*/ 223 h 572"/>
                <a:gd name="T92" fmla="*/ 356 w 1022"/>
                <a:gd name="T93" fmla="*/ 282 h 572"/>
                <a:gd name="T94" fmla="*/ 313 w 1022"/>
                <a:gd name="T95" fmla="*/ 279 h 572"/>
                <a:gd name="T96" fmla="*/ 258 w 1022"/>
                <a:gd name="T97" fmla="*/ 348 h 572"/>
                <a:gd name="T98" fmla="*/ 217 w 1022"/>
                <a:gd name="T99" fmla="*/ 412 h 572"/>
                <a:gd name="T100" fmla="*/ 210 w 1022"/>
                <a:gd name="T101" fmla="*/ 482 h 572"/>
                <a:gd name="T102" fmla="*/ 247 w 1022"/>
                <a:gd name="T103" fmla="*/ 535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2" h="572">
                  <a:moveTo>
                    <a:pt x="481" y="523"/>
                  </a:moveTo>
                  <a:lnTo>
                    <a:pt x="507" y="536"/>
                  </a:lnTo>
                  <a:lnTo>
                    <a:pt x="537" y="539"/>
                  </a:lnTo>
                  <a:lnTo>
                    <a:pt x="542" y="563"/>
                  </a:lnTo>
                  <a:lnTo>
                    <a:pt x="498" y="572"/>
                  </a:lnTo>
                  <a:lnTo>
                    <a:pt x="434" y="545"/>
                  </a:lnTo>
                  <a:lnTo>
                    <a:pt x="436" y="514"/>
                  </a:lnTo>
                  <a:lnTo>
                    <a:pt x="464" y="512"/>
                  </a:lnTo>
                  <a:lnTo>
                    <a:pt x="481" y="523"/>
                  </a:lnTo>
                  <a:close/>
                  <a:moveTo>
                    <a:pt x="652" y="509"/>
                  </a:moveTo>
                  <a:lnTo>
                    <a:pt x="623" y="511"/>
                  </a:lnTo>
                  <a:lnTo>
                    <a:pt x="600" y="523"/>
                  </a:lnTo>
                  <a:lnTo>
                    <a:pt x="596" y="508"/>
                  </a:lnTo>
                  <a:lnTo>
                    <a:pt x="616" y="496"/>
                  </a:lnTo>
                  <a:lnTo>
                    <a:pt x="631" y="498"/>
                  </a:lnTo>
                  <a:lnTo>
                    <a:pt x="652" y="509"/>
                  </a:lnTo>
                  <a:close/>
                  <a:moveTo>
                    <a:pt x="292" y="524"/>
                  </a:moveTo>
                  <a:lnTo>
                    <a:pt x="277" y="527"/>
                  </a:lnTo>
                  <a:lnTo>
                    <a:pt x="256" y="520"/>
                  </a:lnTo>
                  <a:lnTo>
                    <a:pt x="248" y="492"/>
                  </a:lnTo>
                  <a:lnTo>
                    <a:pt x="282" y="506"/>
                  </a:lnTo>
                  <a:lnTo>
                    <a:pt x="292" y="524"/>
                  </a:lnTo>
                  <a:close/>
                  <a:moveTo>
                    <a:pt x="392" y="549"/>
                  </a:moveTo>
                  <a:lnTo>
                    <a:pt x="375" y="531"/>
                  </a:lnTo>
                  <a:lnTo>
                    <a:pt x="406" y="494"/>
                  </a:lnTo>
                  <a:lnTo>
                    <a:pt x="415" y="492"/>
                  </a:lnTo>
                  <a:lnTo>
                    <a:pt x="392" y="549"/>
                  </a:lnTo>
                  <a:close/>
                  <a:moveTo>
                    <a:pt x="1018" y="499"/>
                  </a:moveTo>
                  <a:lnTo>
                    <a:pt x="988" y="497"/>
                  </a:lnTo>
                  <a:lnTo>
                    <a:pt x="958" y="484"/>
                  </a:lnTo>
                  <a:lnTo>
                    <a:pt x="960" y="459"/>
                  </a:lnTo>
                  <a:lnTo>
                    <a:pt x="966" y="448"/>
                  </a:lnTo>
                  <a:lnTo>
                    <a:pt x="1022" y="477"/>
                  </a:lnTo>
                  <a:lnTo>
                    <a:pt x="1018" y="499"/>
                  </a:lnTo>
                  <a:close/>
                  <a:moveTo>
                    <a:pt x="367" y="391"/>
                  </a:moveTo>
                  <a:lnTo>
                    <a:pt x="396" y="444"/>
                  </a:lnTo>
                  <a:lnTo>
                    <a:pt x="395" y="479"/>
                  </a:lnTo>
                  <a:lnTo>
                    <a:pt x="372" y="494"/>
                  </a:lnTo>
                  <a:lnTo>
                    <a:pt x="346" y="494"/>
                  </a:lnTo>
                  <a:lnTo>
                    <a:pt x="278" y="473"/>
                  </a:lnTo>
                  <a:lnTo>
                    <a:pt x="257" y="437"/>
                  </a:lnTo>
                  <a:lnTo>
                    <a:pt x="256" y="408"/>
                  </a:lnTo>
                  <a:lnTo>
                    <a:pt x="316" y="391"/>
                  </a:lnTo>
                  <a:lnTo>
                    <a:pt x="348" y="401"/>
                  </a:lnTo>
                  <a:lnTo>
                    <a:pt x="367" y="391"/>
                  </a:lnTo>
                  <a:close/>
                  <a:moveTo>
                    <a:pt x="658" y="393"/>
                  </a:moveTo>
                  <a:lnTo>
                    <a:pt x="646" y="401"/>
                  </a:lnTo>
                  <a:lnTo>
                    <a:pt x="637" y="389"/>
                  </a:lnTo>
                  <a:lnTo>
                    <a:pt x="648" y="378"/>
                  </a:lnTo>
                  <a:lnTo>
                    <a:pt x="658" y="393"/>
                  </a:lnTo>
                  <a:close/>
                  <a:moveTo>
                    <a:pt x="360" y="358"/>
                  </a:moveTo>
                  <a:lnTo>
                    <a:pt x="348" y="358"/>
                  </a:lnTo>
                  <a:lnTo>
                    <a:pt x="348" y="320"/>
                  </a:lnTo>
                  <a:lnTo>
                    <a:pt x="367" y="340"/>
                  </a:lnTo>
                  <a:lnTo>
                    <a:pt x="360" y="358"/>
                  </a:lnTo>
                  <a:close/>
                  <a:moveTo>
                    <a:pt x="642" y="358"/>
                  </a:moveTo>
                  <a:lnTo>
                    <a:pt x="643" y="377"/>
                  </a:lnTo>
                  <a:lnTo>
                    <a:pt x="635" y="385"/>
                  </a:lnTo>
                  <a:lnTo>
                    <a:pt x="610" y="394"/>
                  </a:lnTo>
                  <a:lnTo>
                    <a:pt x="596" y="417"/>
                  </a:lnTo>
                  <a:lnTo>
                    <a:pt x="621" y="432"/>
                  </a:lnTo>
                  <a:lnTo>
                    <a:pt x="627" y="450"/>
                  </a:lnTo>
                  <a:lnTo>
                    <a:pt x="615" y="459"/>
                  </a:lnTo>
                  <a:lnTo>
                    <a:pt x="582" y="468"/>
                  </a:lnTo>
                  <a:lnTo>
                    <a:pt x="582" y="538"/>
                  </a:lnTo>
                  <a:lnTo>
                    <a:pt x="555" y="545"/>
                  </a:lnTo>
                  <a:lnTo>
                    <a:pt x="536" y="519"/>
                  </a:lnTo>
                  <a:lnTo>
                    <a:pt x="534" y="508"/>
                  </a:lnTo>
                  <a:lnTo>
                    <a:pt x="518" y="469"/>
                  </a:lnTo>
                  <a:lnTo>
                    <a:pt x="493" y="464"/>
                  </a:lnTo>
                  <a:lnTo>
                    <a:pt x="466" y="466"/>
                  </a:lnTo>
                  <a:lnTo>
                    <a:pt x="447" y="443"/>
                  </a:lnTo>
                  <a:lnTo>
                    <a:pt x="448" y="417"/>
                  </a:lnTo>
                  <a:lnTo>
                    <a:pt x="436" y="392"/>
                  </a:lnTo>
                  <a:lnTo>
                    <a:pt x="420" y="384"/>
                  </a:lnTo>
                  <a:lnTo>
                    <a:pt x="425" y="367"/>
                  </a:lnTo>
                  <a:lnTo>
                    <a:pt x="463" y="364"/>
                  </a:lnTo>
                  <a:lnTo>
                    <a:pt x="482" y="340"/>
                  </a:lnTo>
                  <a:lnTo>
                    <a:pt x="482" y="329"/>
                  </a:lnTo>
                  <a:lnTo>
                    <a:pt x="505" y="327"/>
                  </a:lnTo>
                  <a:lnTo>
                    <a:pt x="514" y="336"/>
                  </a:lnTo>
                  <a:lnTo>
                    <a:pt x="516" y="368"/>
                  </a:lnTo>
                  <a:lnTo>
                    <a:pt x="536" y="374"/>
                  </a:lnTo>
                  <a:lnTo>
                    <a:pt x="550" y="338"/>
                  </a:lnTo>
                  <a:lnTo>
                    <a:pt x="538" y="324"/>
                  </a:lnTo>
                  <a:lnTo>
                    <a:pt x="587" y="297"/>
                  </a:lnTo>
                  <a:lnTo>
                    <a:pt x="601" y="296"/>
                  </a:lnTo>
                  <a:lnTo>
                    <a:pt x="638" y="307"/>
                  </a:lnTo>
                  <a:lnTo>
                    <a:pt x="633" y="333"/>
                  </a:lnTo>
                  <a:lnTo>
                    <a:pt x="642" y="358"/>
                  </a:lnTo>
                  <a:close/>
                  <a:moveTo>
                    <a:pt x="247" y="535"/>
                  </a:moveTo>
                  <a:lnTo>
                    <a:pt x="228" y="531"/>
                  </a:lnTo>
                  <a:lnTo>
                    <a:pt x="190" y="539"/>
                  </a:lnTo>
                  <a:lnTo>
                    <a:pt x="125" y="523"/>
                  </a:lnTo>
                  <a:lnTo>
                    <a:pt x="91" y="522"/>
                  </a:lnTo>
                  <a:lnTo>
                    <a:pt x="85" y="495"/>
                  </a:lnTo>
                  <a:lnTo>
                    <a:pt x="75" y="478"/>
                  </a:lnTo>
                  <a:lnTo>
                    <a:pt x="88" y="474"/>
                  </a:lnTo>
                  <a:lnTo>
                    <a:pt x="77" y="425"/>
                  </a:lnTo>
                  <a:lnTo>
                    <a:pt x="37" y="409"/>
                  </a:lnTo>
                  <a:lnTo>
                    <a:pt x="6" y="392"/>
                  </a:lnTo>
                  <a:lnTo>
                    <a:pt x="12" y="322"/>
                  </a:lnTo>
                  <a:lnTo>
                    <a:pt x="0" y="293"/>
                  </a:lnTo>
                  <a:lnTo>
                    <a:pt x="1" y="207"/>
                  </a:lnTo>
                  <a:lnTo>
                    <a:pt x="17" y="205"/>
                  </a:lnTo>
                  <a:lnTo>
                    <a:pt x="56" y="215"/>
                  </a:lnTo>
                  <a:lnTo>
                    <a:pt x="75" y="227"/>
                  </a:lnTo>
                  <a:lnTo>
                    <a:pt x="82" y="203"/>
                  </a:lnTo>
                  <a:lnTo>
                    <a:pt x="102" y="183"/>
                  </a:lnTo>
                  <a:lnTo>
                    <a:pt x="127" y="173"/>
                  </a:lnTo>
                  <a:lnTo>
                    <a:pt x="147" y="189"/>
                  </a:lnTo>
                  <a:lnTo>
                    <a:pt x="151" y="133"/>
                  </a:lnTo>
                  <a:lnTo>
                    <a:pt x="131" y="127"/>
                  </a:lnTo>
                  <a:lnTo>
                    <a:pt x="115" y="132"/>
                  </a:lnTo>
                  <a:lnTo>
                    <a:pt x="98" y="155"/>
                  </a:lnTo>
                  <a:lnTo>
                    <a:pt x="86" y="185"/>
                  </a:lnTo>
                  <a:lnTo>
                    <a:pt x="62" y="188"/>
                  </a:lnTo>
                  <a:lnTo>
                    <a:pt x="43" y="197"/>
                  </a:lnTo>
                  <a:lnTo>
                    <a:pt x="13" y="179"/>
                  </a:lnTo>
                  <a:lnTo>
                    <a:pt x="15" y="162"/>
                  </a:lnTo>
                  <a:lnTo>
                    <a:pt x="35" y="138"/>
                  </a:lnTo>
                  <a:lnTo>
                    <a:pt x="60" y="114"/>
                  </a:lnTo>
                  <a:lnTo>
                    <a:pt x="87" y="114"/>
                  </a:lnTo>
                  <a:lnTo>
                    <a:pt x="107" y="107"/>
                  </a:lnTo>
                  <a:lnTo>
                    <a:pt x="156" y="108"/>
                  </a:lnTo>
                  <a:lnTo>
                    <a:pt x="191" y="92"/>
                  </a:lnTo>
                  <a:lnTo>
                    <a:pt x="226" y="47"/>
                  </a:lnTo>
                  <a:lnTo>
                    <a:pt x="245" y="28"/>
                  </a:lnTo>
                  <a:lnTo>
                    <a:pt x="286" y="22"/>
                  </a:lnTo>
                  <a:lnTo>
                    <a:pt x="323" y="0"/>
                  </a:lnTo>
                  <a:lnTo>
                    <a:pt x="313" y="32"/>
                  </a:lnTo>
                  <a:lnTo>
                    <a:pt x="328" y="53"/>
                  </a:lnTo>
                  <a:lnTo>
                    <a:pt x="328" y="90"/>
                  </a:lnTo>
                  <a:lnTo>
                    <a:pt x="317" y="103"/>
                  </a:lnTo>
                  <a:lnTo>
                    <a:pt x="300" y="134"/>
                  </a:lnTo>
                  <a:lnTo>
                    <a:pt x="302" y="204"/>
                  </a:lnTo>
                  <a:lnTo>
                    <a:pt x="333" y="223"/>
                  </a:lnTo>
                  <a:lnTo>
                    <a:pt x="385" y="223"/>
                  </a:lnTo>
                  <a:lnTo>
                    <a:pt x="397" y="237"/>
                  </a:lnTo>
                  <a:lnTo>
                    <a:pt x="388" y="264"/>
                  </a:lnTo>
                  <a:lnTo>
                    <a:pt x="356" y="282"/>
                  </a:lnTo>
                  <a:lnTo>
                    <a:pt x="345" y="282"/>
                  </a:lnTo>
                  <a:lnTo>
                    <a:pt x="327" y="268"/>
                  </a:lnTo>
                  <a:lnTo>
                    <a:pt x="313" y="279"/>
                  </a:lnTo>
                  <a:lnTo>
                    <a:pt x="298" y="343"/>
                  </a:lnTo>
                  <a:lnTo>
                    <a:pt x="273" y="342"/>
                  </a:lnTo>
                  <a:lnTo>
                    <a:pt x="258" y="348"/>
                  </a:lnTo>
                  <a:lnTo>
                    <a:pt x="276" y="363"/>
                  </a:lnTo>
                  <a:lnTo>
                    <a:pt x="260" y="373"/>
                  </a:lnTo>
                  <a:lnTo>
                    <a:pt x="217" y="412"/>
                  </a:lnTo>
                  <a:lnTo>
                    <a:pt x="231" y="454"/>
                  </a:lnTo>
                  <a:lnTo>
                    <a:pt x="228" y="465"/>
                  </a:lnTo>
                  <a:lnTo>
                    <a:pt x="210" y="482"/>
                  </a:lnTo>
                  <a:lnTo>
                    <a:pt x="202" y="495"/>
                  </a:lnTo>
                  <a:lnTo>
                    <a:pt x="231" y="499"/>
                  </a:lnTo>
                  <a:lnTo>
                    <a:pt x="247" y="535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4719" y="1731"/>
              <a:ext cx="408" cy="184"/>
            </a:xfrm>
            <a:custGeom>
              <a:avLst/>
              <a:gdLst>
                <a:gd name="T0" fmla="*/ 152 w 850"/>
                <a:gd name="T1" fmla="*/ 187 h 383"/>
                <a:gd name="T2" fmla="*/ 179 w 850"/>
                <a:gd name="T3" fmla="*/ 218 h 383"/>
                <a:gd name="T4" fmla="*/ 129 w 850"/>
                <a:gd name="T5" fmla="*/ 256 h 383"/>
                <a:gd name="T6" fmla="*/ 79 w 850"/>
                <a:gd name="T7" fmla="*/ 257 h 383"/>
                <a:gd name="T8" fmla="*/ 55 w 850"/>
                <a:gd name="T9" fmla="*/ 303 h 383"/>
                <a:gd name="T10" fmla="*/ 32 w 850"/>
                <a:gd name="T11" fmla="*/ 298 h 383"/>
                <a:gd name="T12" fmla="*/ 33 w 850"/>
                <a:gd name="T13" fmla="*/ 258 h 383"/>
                <a:gd name="T14" fmla="*/ 20 w 850"/>
                <a:gd name="T15" fmla="*/ 227 h 383"/>
                <a:gd name="T16" fmla="*/ 19 w 850"/>
                <a:gd name="T17" fmla="*/ 204 h 383"/>
                <a:gd name="T18" fmla="*/ 57 w 850"/>
                <a:gd name="T19" fmla="*/ 204 h 383"/>
                <a:gd name="T20" fmla="*/ 103 w 850"/>
                <a:gd name="T21" fmla="*/ 184 h 383"/>
                <a:gd name="T22" fmla="*/ 195 w 850"/>
                <a:gd name="T23" fmla="*/ 199 h 383"/>
                <a:gd name="T24" fmla="*/ 178 w 850"/>
                <a:gd name="T25" fmla="*/ 173 h 383"/>
                <a:gd name="T26" fmla="*/ 207 w 850"/>
                <a:gd name="T27" fmla="*/ 197 h 383"/>
                <a:gd name="T28" fmla="*/ 129 w 850"/>
                <a:gd name="T29" fmla="*/ 156 h 383"/>
                <a:gd name="T30" fmla="*/ 107 w 850"/>
                <a:gd name="T31" fmla="*/ 168 h 383"/>
                <a:gd name="T32" fmla="*/ 67 w 850"/>
                <a:gd name="T33" fmla="*/ 141 h 383"/>
                <a:gd name="T34" fmla="*/ 14 w 850"/>
                <a:gd name="T35" fmla="*/ 126 h 383"/>
                <a:gd name="T36" fmla="*/ 85 w 850"/>
                <a:gd name="T37" fmla="*/ 101 h 383"/>
                <a:gd name="T38" fmla="*/ 107 w 850"/>
                <a:gd name="T39" fmla="*/ 113 h 383"/>
                <a:gd name="T40" fmla="*/ 144 w 850"/>
                <a:gd name="T41" fmla="*/ 129 h 383"/>
                <a:gd name="T42" fmla="*/ 804 w 850"/>
                <a:gd name="T43" fmla="*/ 383 h 383"/>
                <a:gd name="T44" fmla="*/ 738 w 850"/>
                <a:gd name="T45" fmla="*/ 368 h 383"/>
                <a:gd name="T46" fmla="*/ 653 w 850"/>
                <a:gd name="T47" fmla="*/ 369 h 383"/>
                <a:gd name="T48" fmla="*/ 602 w 850"/>
                <a:gd name="T49" fmla="*/ 327 h 383"/>
                <a:gd name="T50" fmla="*/ 503 w 850"/>
                <a:gd name="T51" fmla="*/ 289 h 383"/>
                <a:gd name="T52" fmla="*/ 470 w 850"/>
                <a:gd name="T53" fmla="*/ 285 h 383"/>
                <a:gd name="T54" fmla="*/ 378 w 850"/>
                <a:gd name="T55" fmla="*/ 278 h 383"/>
                <a:gd name="T56" fmla="*/ 350 w 850"/>
                <a:gd name="T57" fmla="*/ 228 h 383"/>
                <a:gd name="T58" fmla="*/ 323 w 850"/>
                <a:gd name="T59" fmla="*/ 248 h 383"/>
                <a:gd name="T60" fmla="*/ 257 w 850"/>
                <a:gd name="T61" fmla="*/ 206 h 383"/>
                <a:gd name="T62" fmla="*/ 227 w 850"/>
                <a:gd name="T63" fmla="*/ 177 h 383"/>
                <a:gd name="T64" fmla="*/ 208 w 850"/>
                <a:gd name="T65" fmla="*/ 129 h 383"/>
                <a:gd name="T66" fmla="*/ 208 w 850"/>
                <a:gd name="T67" fmla="*/ 80 h 383"/>
                <a:gd name="T68" fmla="*/ 287 w 850"/>
                <a:gd name="T69" fmla="*/ 63 h 383"/>
                <a:gd name="T70" fmla="*/ 323 w 850"/>
                <a:gd name="T71" fmla="*/ 30 h 383"/>
                <a:gd name="T72" fmla="*/ 390 w 850"/>
                <a:gd name="T73" fmla="*/ 20 h 383"/>
                <a:gd name="T74" fmla="*/ 474 w 850"/>
                <a:gd name="T75" fmla="*/ 0 h 383"/>
                <a:gd name="T76" fmla="*/ 609 w 850"/>
                <a:gd name="T77" fmla="*/ 15 h 383"/>
                <a:gd name="T78" fmla="*/ 667 w 850"/>
                <a:gd name="T79" fmla="*/ 30 h 383"/>
                <a:gd name="T80" fmla="*/ 734 w 850"/>
                <a:gd name="T81" fmla="*/ 34 h 383"/>
                <a:gd name="T82" fmla="*/ 828 w 850"/>
                <a:gd name="T83" fmla="*/ 28 h 383"/>
                <a:gd name="T84" fmla="*/ 834 w 850"/>
                <a:gd name="T85" fmla="*/ 60 h 383"/>
                <a:gd name="T86" fmla="*/ 808 w 850"/>
                <a:gd name="T87" fmla="*/ 105 h 383"/>
                <a:gd name="T88" fmla="*/ 777 w 850"/>
                <a:gd name="T89" fmla="*/ 114 h 383"/>
                <a:gd name="T90" fmla="*/ 720 w 850"/>
                <a:gd name="T91" fmla="*/ 123 h 383"/>
                <a:gd name="T92" fmla="*/ 705 w 850"/>
                <a:gd name="T93" fmla="*/ 150 h 383"/>
                <a:gd name="T94" fmla="*/ 755 w 850"/>
                <a:gd name="T95" fmla="*/ 214 h 383"/>
                <a:gd name="T96" fmla="*/ 798 w 850"/>
                <a:gd name="T97" fmla="*/ 258 h 383"/>
                <a:gd name="T98" fmla="*/ 850 w 850"/>
                <a:gd name="T99" fmla="*/ 325 h 383"/>
                <a:gd name="T100" fmla="*/ 807 w 850"/>
                <a:gd name="T101" fmla="*/ 35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0" h="383">
                  <a:moveTo>
                    <a:pt x="103" y="184"/>
                  </a:moveTo>
                  <a:lnTo>
                    <a:pt x="152" y="187"/>
                  </a:lnTo>
                  <a:lnTo>
                    <a:pt x="202" y="209"/>
                  </a:lnTo>
                  <a:lnTo>
                    <a:pt x="179" y="218"/>
                  </a:lnTo>
                  <a:lnTo>
                    <a:pt x="133" y="249"/>
                  </a:lnTo>
                  <a:lnTo>
                    <a:pt x="129" y="256"/>
                  </a:lnTo>
                  <a:lnTo>
                    <a:pt x="97" y="254"/>
                  </a:lnTo>
                  <a:lnTo>
                    <a:pt x="79" y="257"/>
                  </a:lnTo>
                  <a:lnTo>
                    <a:pt x="67" y="268"/>
                  </a:lnTo>
                  <a:lnTo>
                    <a:pt x="55" y="303"/>
                  </a:lnTo>
                  <a:lnTo>
                    <a:pt x="35" y="309"/>
                  </a:lnTo>
                  <a:lnTo>
                    <a:pt x="32" y="298"/>
                  </a:lnTo>
                  <a:lnTo>
                    <a:pt x="52" y="275"/>
                  </a:lnTo>
                  <a:lnTo>
                    <a:pt x="33" y="258"/>
                  </a:lnTo>
                  <a:lnTo>
                    <a:pt x="9" y="249"/>
                  </a:lnTo>
                  <a:lnTo>
                    <a:pt x="20" y="227"/>
                  </a:lnTo>
                  <a:lnTo>
                    <a:pt x="0" y="207"/>
                  </a:lnTo>
                  <a:lnTo>
                    <a:pt x="19" y="204"/>
                  </a:lnTo>
                  <a:lnTo>
                    <a:pt x="32" y="210"/>
                  </a:lnTo>
                  <a:lnTo>
                    <a:pt x="57" y="204"/>
                  </a:lnTo>
                  <a:lnTo>
                    <a:pt x="63" y="192"/>
                  </a:lnTo>
                  <a:lnTo>
                    <a:pt x="103" y="184"/>
                  </a:lnTo>
                  <a:close/>
                  <a:moveTo>
                    <a:pt x="207" y="197"/>
                  </a:moveTo>
                  <a:lnTo>
                    <a:pt x="195" y="199"/>
                  </a:lnTo>
                  <a:lnTo>
                    <a:pt x="165" y="185"/>
                  </a:lnTo>
                  <a:lnTo>
                    <a:pt x="178" y="173"/>
                  </a:lnTo>
                  <a:lnTo>
                    <a:pt x="202" y="179"/>
                  </a:lnTo>
                  <a:lnTo>
                    <a:pt x="207" y="197"/>
                  </a:lnTo>
                  <a:close/>
                  <a:moveTo>
                    <a:pt x="139" y="147"/>
                  </a:moveTo>
                  <a:lnTo>
                    <a:pt x="129" y="156"/>
                  </a:lnTo>
                  <a:lnTo>
                    <a:pt x="118" y="148"/>
                  </a:lnTo>
                  <a:lnTo>
                    <a:pt x="107" y="168"/>
                  </a:lnTo>
                  <a:lnTo>
                    <a:pt x="90" y="172"/>
                  </a:lnTo>
                  <a:lnTo>
                    <a:pt x="67" y="141"/>
                  </a:lnTo>
                  <a:lnTo>
                    <a:pt x="30" y="134"/>
                  </a:lnTo>
                  <a:lnTo>
                    <a:pt x="14" y="126"/>
                  </a:lnTo>
                  <a:lnTo>
                    <a:pt x="70" y="121"/>
                  </a:lnTo>
                  <a:lnTo>
                    <a:pt x="85" y="101"/>
                  </a:lnTo>
                  <a:lnTo>
                    <a:pt x="102" y="102"/>
                  </a:lnTo>
                  <a:lnTo>
                    <a:pt x="107" y="113"/>
                  </a:lnTo>
                  <a:lnTo>
                    <a:pt x="133" y="117"/>
                  </a:lnTo>
                  <a:lnTo>
                    <a:pt x="144" y="129"/>
                  </a:lnTo>
                  <a:lnTo>
                    <a:pt x="139" y="147"/>
                  </a:lnTo>
                  <a:close/>
                  <a:moveTo>
                    <a:pt x="804" y="383"/>
                  </a:moveTo>
                  <a:lnTo>
                    <a:pt x="780" y="381"/>
                  </a:lnTo>
                  <a:lnTo>
                    <a:pt x="738" y="368"/>
                  </a:lnTo>
                  <a:lnTo>
                    <a:pt x="688" y="383"/>
                  </a:lnTo>
                  <a:lnTo>
                    <a:pt x="653" y="369"/>
                  </a:lnTo>
                  <a:lnTo>
                    <a:pt x="609" y="335"/>
                  </a:lnTo>
                  <a:lnTo>
                    <a:pt x="602" y="327"/>
                  </a:lnTo>
                  <a:lnTo>
                    <a:pt x="573" y="321"/>
                  </a:lnTo>
                  <a:lnTo>
                    <a:pt x="503" y="289"/>
                  </a:lnTo>
                  <a:lnTo>
                    <a:pt x="489" y="298"/>
                  </a:lnTo>
                  <a:lnTo>
                    <a:pt x="470" y="285"/>
                  </a:lnTo>
                  <a:lnTo>
                    <a:pt x="365" y="321"/>
                  </a:lnTo>
                  <a:lnTo>
                    <a:pt x="378" y="278"/>
                  </a:lnTo>
                  <a:lnTo>
                    <a:pt x="379" y="233"/>
                  </a:lnTo>
                  <a:lnTo>
                    <a:pt x="350" y="228"/>
                  </a:lnTo>
                  <a:lnTo>
                    <a:pt x="339" y="244"/>
                  </a:lnTo>
                  <a:lnTo>
                    <a:pt x="323" y="248"/>
                  </a:lnTo>
                  <a:lnTo>
                    <a:pt x="272" y="232"/>
                  </a:lnTo>
                  <a:lnTo>
                    <a:pt x="257" y="206"/>
                  </a:lnTo>
                  <a:lnTo>
                    <a:pt x="237" y="192"/>
                  </a:lnTo>
                  <a:lnTo>
                    <a:pt x="227" y="177"/>
                  </a:lnTo>
                  <a:lnTo>
                    <a:pt x="227" y="154"/>
                  </a:lnTo>
                  <a:lnTo>
                    <a:pt x="208" y="129"/>
                  </a:lnTo>
                  <a:lnTo>
                    <a:pt x="217" y="115"/>
                  </a:lnTo>
                  <a:lnTo>
                    <a:pt x="208" y="80"/>
                  </a:lnTo>
                  <a:lnTo>
                    <a:pt x="245" y="65"/>
                  </a:lnTo>
                  <a:lnTo>
                    <a:pt x="287" y="63"/>
                  </a:lnTo>
                  <a:lnTo>
                    <a:pt x="298" y="47"/>
                  </a:lnTo>
                  <a:lnTo>
                    <a:pt x="323" y="30"/>
                  </a:lnTo>
                  <a:lnTo>
                    <a:pt x="352" y="33"/>
                  </a:lnTo>
                  <a:lnTo>
                    <a:pt x="390" y="20"/>
                  </a:lnTo>
                  <a:lnTo>
                    <a:pt x="469" y="22"/>
                  </a:lnTo>
                  <a:lnTo>
                    <a:pt x="474" y="0"/>
                  </a:lnTo>
                  <a:lnTo>
                    <a:pt x="514" y="0"/>
                  </a:lnTo>
                  <a:lnTo>
                    <a:pt x="609" y="15"/>
                  </a:lnTo>
                  <a:lnTo>
                    <a:pt x="632" y="15"/>
                  </a:lnTo>
                  <a:lnTo>
                    <a:pt x="667" y="30"/>
                  </a:lnTo>
                  <a:lnTo>
                    <a:pt x="684" y="34"/>
                  </a:lnTo>
                  <a:lnTo>
                    <a:pt x="734" y="34"/>
                  </a:lnTo>
                  <a:lnTo>
                    <a:pt x="813" y="40"/>
                  </a:lnTo>
                  <a:lnTo>
                    <a:pt x="828" y="28"/>
                  </a:lnTo>
                  <a:lnTo>
                    <a:pt x="847" y="43"/>
                  </a:lnTo>
                  <a:lnTo>
                    <a:pt x="834" y="60"/>
                  </a:lnTo>
                  <a:lnTo>
                    <a:pt x="819" y="65"/>
                  </a:lnTo>
                  <a:lnTo>
                    <a:pt x="808" y="105"/>
                  </a:lnTo>
                  <a:lnTo>
                    <a:pt x="798" y="118"/>
                  </a:lnTo>
                  <a:lnTo>
                    <a:pt x="777" y="114"/>
                  </a:lnTo>
                  <a:lnTo>
                    <a:pt x="745" y="117"/>
                  </a:lnTo>
                  <a:lnTo>
                    <a:pt x="720" y="123"/>
                  </a:lnTo>
                  <a:lnTo>
                    <a:pt x="704" y="137"/>
                  </a:lnTo>
                  <a:lnTo>
                    <a:pt x="705" y="150"/>
                  </a:lnTo>
                  <a:lnTo>
                    <a:pt x="738" y="179"/>
                  </a:lnTo>
                  <a:lnTo>
                    <a:pt x="755" y="214"/>
                  </a:lnTo>
                  <a:lnTo>
                    <a:pt x="788" y="242"/>
                  </a:lnTo>
                  <a:lnTo>
                    <a:pt x="798" y="258"/>
                  </a:lnTo>
                  <a:lnTo>
                    <a:pt x="828" y="294"/>
                  </a:lnTo>
                  <a:lnTo>
                    <a:pt x="850" y="325"/>
                  </a:lnTo>
                  <a:lnTo>
                    <a:pt x="822" y="333"/>
                  </a:lnTo>
                  <a:lnTo>
                    <a:pt x="807" y="358"/>
                  </a:lnTo>
                  <a:lnTo>
                    <a:pt x="804" y="383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4493" y="868"/>
              <a:ext cx="790" cy="848"/>
            </a:xfrm>
            <a:custGeom>
              <a:avLst/>
              <a:gdLst>
                <a:gd name="T0" fmla="*/ 450 w 1645"/>
                <a:gd name="T1" fmla="*/ 1682 h 1767"/>
                <a:gd name="T2" fmla="*/ 423 w 1645"/>
                <a:gd name="T3" fmla="*/ 1656 h 1767"/>
                <a:gd name="T4" fmla="*/ 334 w 1645"/>
                <a:gd name="T5" fmla="*/ 1627 h 1767"/>
                <a:gd name="T6" fmla="*/ 640 w 1645"/>
                <a:gd name="T7" fmla="*/ 856 h 1767"/>
                <a:gd name="T8" fmla="*/ 1051 w 1645"/>
                <a:gd name="T9" fmla="*/ 171 h 1767"/>
                <a:gd name="T10" fmla="*/ 1010 w 1645"/>
                <a:gd name="T11" fmla="*/ 252 h 1767"/>
                <a:gd name="T12" fmla="*/ 1169 w 1645"/>
                <a:gd name="T13" fmla="*/ 353 h 1767"/>
                <a:gd name="T14" fmla="*/ 1200 w 1645"/>
                <a:gd name="T15" fmla="*/ 455 h 1767"/>
                <a:gd name="T16" fmla="*/ 1190 w 1645"/>
                <a:gd name="T17" fmla="*/ 562 h 1767"/>
                <a:gd name="T18" fmla="*/ 1331 w 1645"/>
                <a:gd name="T19" fmla="*/ 717 h 1767"/>
                <a:gd name="T20" fmla="*/ 1297 w 1645"/>
                <a:gd name="T21" fmla="*/ 771 h 1767"/>
                <a:gd name="T22" fmla="*/ 1322 w 1645"/>
                <a:gd name="T23" fmla="*/ 833 h 1767"/>
                <a:gd name="T24" fmla="*/ 1331 w 1645"/>
                <a:gd name="T25" fmla="*/ 886 h 1767"/>
                <a:gd name="T26" fmla="*/ 1392 w 1645"/>
                <a:gd name="T27" fmla="*/ 962 h 1767"/>
                <a:gd name="T28" fmla="*/ 1430 w 1645"/>
                <a:gd name="T29" fmla="*/ 1059 h 1767"/>
                <a:gd name="T30" fmla="*/ 1552 w 1645"/>
                <a:gd name="T31" fmla="*/ 1148 h 1767"/>
                <a:gd name="T32" fmla="*/ 1645 w 1645"/>
                <a:gd name="T33" fmla="*/ 1221 h 1767"/>
                <a:gd name="T34" fmla="*/ 1546 w 1645"/>
                <a:gd name="T35" fmla="*/ 1355 h 1767"/>
                <a:gd name="T36" fmla="*/ 1401 w 1645"/>
                <a:gd name="T37" fmla="*/ 1503 h 1767"/>
                <a:gd name="T38" fmla="*/ 1230 w 1645"/>
                <a:gd name="T39" fmla="*/ 1638 h 1767"/>
                <a:gd name="T40" fmla="*/ 1116 w 1645"/>
                <a:gd name="T41" fmla="*/ 1650 h 1767"/>
                <a:gd name="T42" fmla="*/ 1039 w 1645"/>
                <a:gd name="T43" fmla="*/ 1658 h 1767"/>
                <a:gd name="T44" fmla="*/ 952 w 1645"/>
                <a:gd name="T45" fmla="*/ 1686 h 1767"/>
                <a:gd name="T46" fmla="*/ 877 w 1645"/>
                <a:gd name="T47" fmla="*/ 1700 h 1767"/>
                <a:gd name="T48" fmla="*/ 686 w 1645"/>
                <a:gd name="T49" fmla="*/ 1740 h 1767"/>
                <a:gd name="T50" fmla="*/ 612 w 1645"/>
                <a:gd name="T51" fmla="*/ 1730 h 1767"/>
                <a:gd name="T52" fmla="*/ 555 w 1645"/>
                <a:gd name="T53" fmla="*/ 1720 h 1767"/>
                <a:gd name="T54" fmla="*/ 516 w 1645"/>
                <a:gd name="T55" fmla="*/ 1670 h 1767"/>
                <a:gd name="T56" fmla="*/ 404 w 1645"/>
                <a:gd name="T57" fmla="*/ 1627 h 1767"/>
                <a:gd name="T58" fmla="*/ 331 w 1645"/>
                <a:gd name="T59" fmla="*/ 1545 h 1767"/>
                <a:gd name="T60" fmla="*/ 347 w 1645"/>
                <a:gd name="T61" fmla="*/ 1450 h 1767"/>
                <a:gd name="T62" fmla="*/ 295 w 1645"/>
                <a:gd name="T63" fmla="*/ 1337 h 1767"/>
                <a:gd name="T64" fmla="*/ 257 w 1645"/>
                <a:gd name="T65" fmla="*/ 1237 h 1767"/>
                <a:gd name="T66" fmla="*/ 292 w 1645"/>
                <a:gd name="T67" fmla="*/ 1165 h 1767"/>
                <a:gd name="T68" fmla="*/ 392 w 1645"/>
                <a:gd name="T69" fmla="*/ 1146 h 1767"/>
                <a:gd name="T70" fmla="*/ 411 w 1645"/>
                <a:gd name="T71" fmla="*/ 1087 h 1767"/>
                <a:gd name="T72" fmla="*/ 527 w 1645"/>
                <a:gd name="T73" fmla="*/ 1020 h 1767"/>
                <a:gd name="T74" fmla="*/ 586 w 1645"/>
                <a:gd name="T75" fmla="*/ 958 h 1767"/>
                <a:gd name="T76" fmla="*/ 737 w 1645"/>
                <a:gd name="T77" fmla="*/ 876 h 1767"/>
                <a:gd name="T78" fmla="*/ 722 w 1645"/>
                <a:gd name="T79" fmla="*/ 827 h 1767"/>
                <a:gd name="T80" fmla="*/ 629 w 1645"/>
                <a:gd name="T81" fmla="*/ 737 h 1767"/>
                <a:gd name="T82" fmla="*/ 512 w 1645"/>
                <a:gd name="T83" fmla="*/ 655 h 1767"/>
                <a:gd name="T84" fmla="*/ 492 w 1645"/>
                <a:gd name="T85" fmla="*/ 582 h 1767"/>
                <a:gd name="T86" fmla="*/ 451 w 1645"/>
                <a:gd name="T87" fmla="*/ 498 h 1767"/>
                <a:gd name="T88" fmla="*/ 447 w 1645"/>
                <a:gd name="T89" fmla="*/ 438 h 1767"/>
                <a:gd name="T90" fmla="*/ 402 w 1645"/>
                <a:gd name="T91" fmla="*/ 362 h 1767"/>
                <a:gd name="T92" fmla="*/ 352 w 1645"/>
                <a:gd name="T93" fmla="*/ 318 h 1767"/>
                <a:gd name="T94" fmla="*/ 137 w 1645"/>
                <a:gd name="T95" fmla="*/ 232 h 1767"/>
                <a:gd name="T96" fmla="*/ 0 w 1645"/>
                <a:gd name="T97" fmla="*/ 168 h 1767"/>
                <a:gd name="T98" fmla="*/ 62 w 1645"/>
                <a:gd name="T99" fmla="*/ 161 h 1767"/>
                <a:gd name="T100" fmla="*/ 217 w 1645"/>
                <a:gd name="T101" fmla="*/ 198 h 1767"/>
                <a:gd name="T102" fmla="*/ 354 w 1645"/>
                <a:gd name="T103" fmla="*/ 233 h 1767"/>
                <a:gd name="T104" fmla="*/ 479 w 1645"/>
                <a:gd name="T105" fmla="*/ 222 h 1767"/>
                <a:gd name="T106" fmla="*/ 582 w 1645"/>
                <a:gd name="T107" fmla="*/ 213 h 1767"/>
                <a:gd name="T108" fmla="*/ 639 w 1645"/>
                <a:gd name="T109" fmla="*/ 136 h 1767"/>
                <a:gd name="T110" fmla="*/ 709 w 1645"/>
                <a:gd name="T111" fmla="*/ 23 h 1767"/>
                <a:gd name="T112" fmla="*/ 837 w 1645"/>
                <a:gd name="T113" fmla="*/ 3 h 1767"/>
                <a:gd name="T114" fmla="*/ 1001 w 1645"/>
                <a:gd name="T115" fmla="*/ 53 h 1767"/>
                <a:gd name="T116" fmla="*/ 1030 w 1645"/>
                <a:gd name="T117" fmla="*/ 146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45" h="1767">
                  <a:moveTo>
                    <a:pt x="461" y="1667"/>
                  </a:moveTo>
                  <a:lnTo>
                    <a:pt x="486" y="1670"/>
                  </a:lnTo>
                  <a:lnTo>
                    <a:pt x="479" y="1705"/>
                  </a:lnTo>
                  <a:lnTo>
                    <a:pt x="450" y="1682"/>
                  </a:lnTo>
                  <a:lnTo>
                    <a:pt x="461" y="1667"/>
                  </a:lnTo>
                  <a:close/>
                  <a:moveTo>
                    <a:pt x="438" y="1673"/>
                  </a:moveTo>
                  <a:lnTo>
                    <a:pt x="411" y="1666"/>
                  </a:lnTo>
                  <a:lnTo>
                    <a:pt x="423" y="1656"/>
                  </a:lnTo>
                  <a:lnTo>
                    <a:pt x="438" y="1673"/>
                  </a:lnTo>
                  <a:close/>
                  <a:moveTo>
                    <a:pt x="356" y="1640"/>
                  </a:moveTo>
                  <a:lnTo>
                    <a:pt x="338" y="1648"/>
                  </a:lnTo>
                  <a:lnTo>
                    <a:pt x="334" y="1627"/>
                  </a:lnTo>
                  <a:lnTo>
                    <a:pt x="356" y="1640"/>
                  </a:lnTo>
                  <a:close/>
                  <a:moveTo>
                    <a:pt x="675" y="853"/>
                  </a:moveTo>
                  <a:lnTo>
                    <a:pt x="656" y="860"/>
                  </a:lnTo>
                  <a:lnTo>
                    <a:pt x="640" y="856"/>
                  </a:lnTo>
                  <a:lnTo>
                    <a:pt x="638" y="845"/>
                  </a:lnTo>
                  <a:lnTo>
                    <a:pt x="663" y="837"/>
                  </a:lnTo>
                  <a:lnTo>
                    <a:pt x="675" y="853"/>
                  </a:lnTo>
                  <a:close/>
                  <a:moveTo>
                    <a:pt x="1051" y="171"/>
                  </a:moveTo>
                  <a:lnTo>
                    <a:pt x="1005" y="187"/>
                  </a:lnTo>
                  <a:lnTo>
                    <a:pt x="1025" y="197"/>
                  </a:lnTo>
                  <a:lnTo>
                    <a:pt x="1035" y="212"/>
                  </a:lnTo>
                  <a:lnTo>
                    <a:pt x="1010" y="252"/>
                  </a:lnTo>
                  <a:lnTo>
                    <a:pt x="1011" y="260"/>
                  </a:lnTo>
                  <a:lnTo>
                    <a:pt x="1050" y="310"/>
                  </a:lnTo>
                  <a:lnTo>
                    <a:pt x="1140" y="331"/>
                  </a:lnTo>
                  <a:lnTo>
                    <a:pt x="1169" y="353"/>
                  </a:lnTo>
                  <a:lnTo>
                    <a:pt x="1214" y="382"/>
                  </a:lnTo>
                  <a:lnTo>
                    <a:pt x="1236" y="393"/>
                  </a:lnTo>
                  <a:lnTo>
                    <a:pt x="1238" y="417"/>
                  </a:lnTo>
                  <a:lnTo>
                    <a:pt x="1200" y="455"/>
                  </a:lnTo>
                  <a:lnTo>
                    <a:pt x="1168" y="493"/>
                  </a:lnTo>
                  <a:lnTo>
                    <a:pt x="1153" y="515"/>
                  </a:lnTo>
                  <a:lnTo>
                    <a:pt x="1158" y="536"/>
                  </a:lnTo>
                  <a:lnTo>
                    <a:pt x="1190" y="562"/>
                  </a:lnTo>
                  <a:lnTo>
                    <a:pt x="1219" y="590"/>
                  </a:lnTo>
                  <a:lnTo>
                    <a:pt x="1256" y="633"/>
                  </a:lnTo>
                  <a:lnTo>
                    <a:pt x="1294" y="665"/>
                  </a:lnTo>
                  <a:lnTo>
                    <a:pt x="1331" y="717"/>
                  </a:lnTo>
                  <a:lnTo>
                    <a:pt x="1336" y="734"/>
                  </a:lnTo>
                  <a:lnTo>
                    <a:pt x="1290" y="743"/>
                  </a:lnTo>
                  <a:lnTo>
                    <a:pt x="1305" y="754"/>
                  </a:lnTo>
                  <a:lnTo>
                    <a:pt x="1297" y="771"/>
                  </a:lnTo>
                  <a:lnTo>
                    <a:pt x="1301" y="795"/>
                  </a:lnTo>
                  <a:lnTo>
                    <a:pt x="1295" y="813"/>
                  </a:lnTo>
                  <a:lnTo>
                    <a:pt x="1319" y="817"/>
                  </a:lnTo>
                  <a:lnTo>
                    <a:pt x="1322" y="833"/>
                  </a:lnTo>
                  <a:lnTo>
                    <a:pt x="1301" y="846"/>
                  </a:lnTo>
                  <a:lnTo>
                    <a:pt x="1301" y="857"/>
                  </a:lnTo>
                  <a:lnTo>
                    <a:pt x="1319" y="878"/>
                  </a:lnTo>
                  <a:lnTo>
                    <a:pt x="1331" y="886"/>
                  </a:lnTo>
                  <a:lnTo>
                    <a:pt x="1371" y="893"/>
                  </a:lnTo>
                  <a:lnTo>
                    <a:pt x="1382" y="913"/>
                  </a:lnTo>
                  <a:lnTo>
                    <a:pt x="1370" y="934"/>
                  </a:lnTo>
                  <a:lnTo>
                    <a:pt x="1392" y="962"/>
                  </a:lnTo>
                  <a:lnTo>
                    <a:pt x="1449" y="984"/>
                  </a:lnTo>
                  <a:lnTo>
                    <a:pt x="1457" y="1001"/>
                  </a:lnTo>
                  <a:lnTo>
                    <a:pt x="1460" y="1022"/>
                  </a:lnTo>
                  <a:lnTo>
                    <a:pt x="1430" y="1059"/>
                  </a:lnTo>
                  <a:lnTo>
                    <a:pt x="1405" y="1070"/>
                  </a:lnTo>
                  <a:lnTo>
                    <a:pt x="1414" y="1080"/>
                  </a:lnTo>
                  <a:lnTo>
                    <a:pt x="1470" y="1112"/>
                  </a:lnTo>
                  <a:lnTo>
                    <a:pt x="1552" y="1148"/>
                  </a:lnTo>
                  <a:lnTo>
                    <a:pt x="1585" y="1165"/>
                  </a:lnTo>
                  <a:lnTo>
                    <a:pt x="1611" y="1188"/>
                  </a:lnTo>
                  <a:lnTo>
                    <a:pt x="1639" y="1208"/>
                  </a:lnTo>
                  <a:lnTo>
                    <a:pt x="1645" y="1221"/>
                  </a:lnTo>
                  <a:lnTo>
                    <a:pt x="1625" y="1277"/>
                  </a:lnTo>
                  <a:lnTo>
                    <a:pt x="1616" y="1292"/>
                  </a:lnTo>
                  <a:lnTo>
                    <a:pt x="1589" y="1320"/>
                  </a:lnTo>
                  <a:lnTo>
                    <a:pt x="1546" y="1355"/>
                  </a:lnTo>
                  <a:lnTo>
                    <a:pt x="1517" y="1383"/>
                  </a:lnTo>
                  <a:lnTo>
                    <a:pt x="1451" y="1457"/>
                  </a:lnTo>
                  <a:lnTo>
                    <a:pt x="1428" y="1476"/>
                  </a:lnTo>
                  <a:lnTo>
                    <a:pt x="1401" y="1503"/>
                  </a:lnTo>
                  <a:lnTo>
                    <a:pt x="1340" y="1545"/>
                  </a:lnTo>
                  <a:lnTo>
                    <a:pt x="1331" y="1555"/>
                  </a:lnTo>
                  <a:lnTo>
                    <a:pt x="1300" y="1573"/>
                  </a:lnTo>
                  <a:lnTo>
                    <a:pt x="1230" y="1638"/>
                  </a:lnTo>
                  <a:lnTo>
                    <a:pt x="1186" y="1651"/>
                  </a:lnTo>
                  <a:lnTo>
                    <a:pt x="1154" y="1637"/>
                  </a:lnTo>
                  <a:lnTo>
                    <a:pt x="1131" y="1640"/>
                  </a:lnTo>
                  <a:lnTo>
                    <a:pt x="1116" y="1650"/>
                  </a:lnTo>
                  <a:lnTo>
                    <a:pt x="1085" y="1652"/>
                  </a:lnTo>
                  <a:lnTo>
                    <a:pt x="1060" y="1660"/>
                  </a:lnTo>
                  <a:lnTo>
                    <a:pt x="1047" y="1651"/>
                  </a:lnTo>
                  <a:lnTo>
                    <a:pt x="1039" y="1658"/>
                  </a:lnTo>
                  <a:lnTo>
                    <a:pt x="1015" y="1661"/>
                  </a:lnTo>
                  <a:lnTo>
                    <a:pt x="990" y="1648"/>
                  </a:lnTo>
                  <a:lnTo>
                    <a:pt x="994" y="1667"/>
                  </a:lnTo>
                  <a:lnTo>
                    <a:pt x="952" y="1686"/>
                  </a:lnTo>
                  <a:lnTo>
                    <a:pt x="942" y="1675"/>
                  </a:lnTo>
                  <a:lnTo>
                    <a:pt x="917" y="1687"/>
                  </a:lnTo>
                  <a:lnTo>
                    <a:pt x="891" y="1690"/>
                  </a:lnTo>
                  <a:lnTo>
                    <a:pt x="877" y="1700"/>
                  </a:lnTo>
                  <a:lnTo>
                    <a:pt x="804" y="1713"/>
                  </a:lnTo>
                  <a:lnTo>
                    <a:pt x="785" y="1730"/>
                  </a:lnTo>
                  <a:lnTo>
                    <a:pt x="770" y="1726"/>
                  </a:lnTo>
                  <a:lnTo>
                    <a:pt x="686" y="1740"/>
                  </a:lnTo>
                  <a:lnTo>
                    <a:pt x="650" y="1737"/>
                  </a:lnTo>
                  <a:lnTo>
                    <a:pt x="616" y="1762"/>
                  </a:lnTo>
                  <a:lnTo>
                    <a:pt x="594" y="1767"/>
                  </a:lnTo>
                  <a:lnTo>
                    <a:pt x="612" y="1730"/>
                  </a:lnTo>
                  <a:lnTo>
                    <a:pt x="582" y="1716"/>
                  </a:lnTo>
                  <a:lnTo>
                    <a:pt x="567" y="1696"/>
                  </a:lnTo>
                  <a:lnTo>
                    <a:pt x="559" y="1701"/>
                  </a:lnTo>
                  <a:lnTo>
                    <a:pt x="555" y="1720"/>
                  </a:lnTo>
                  <a:lnTo>
                    <a:pt x="536" y="1730"/>
                  </a:lnTo>
                  <a:lnTo>
                    <a:pt x="511" y="1728"/>
                  </a:lnTo>
                  <a:lnTo>
                    <a:pt x="506" y="1698"/>
                  </a:lnTo>
                  <a:lnTo>
                    <a:pt x="516" y="1670"/>
                  </a:lnTo>
                  <a:lnTo>
                    <a:pt x="471" y="1662"/>
                  </a:lnTo>
                  <a:lnTo>
                    <a:pt x="424" y="1645"/>
                  </a:lnTo>
                  <a:lnTo>
                    <a:pt x="412" y="1643"/>
                  </a:lnTo>
                  <a:lnTo>
                    <a:pt x="404" y="1627"/>
                  </a:lnTo>
                  <a:lnTo>
                    <a:pt x="379" y="1638"/>
                  </a:lnTo>
                  <a:lnTo>
                    <a:pt x="352" y="1627"/>
                  </a:lnTo>
                  <a:lnTo>
                    <a:pt x="331" y="1561"/>
                  </a:lnTo>
                  <a:lnTo>
                    <a:pt x="331" y="1545"/>
                  </a:lnTo>
                  <a:lnTo>
                    <a:pt x="342" y="1525"/>
                  </a:lnTo>
                  <a:lnTo>
                    <a:pt x="341" y="1482"/>
                  </a:lnTo>
                  <a:lnTo>
                    <a:pt x="334" y="1457"/>
                  </a:lnTo>
                  <a:lnTo>
                    <a:pt x="347" y="1450"/>
                  </a:lnTo>
                  <a:lnTo>
                    <a:pt x="336" y="1430"/>
                  </a:lnTo>
                  <a:lnTo>
                    <a:pt x="309" y="1392"/>
                  </a:lnTo>
                  <a:lnTo>
                    <a:pt x="289" y="1378"/>
                  </a:lnTo>
                  <a:lnTo>
                    <a:pt x="295" y="1337"/>
                  </a:lnTo>
                  <a:lnTo>
                    <a:pt x="287" y="1317"/>
                  </a:lnTo>
                  <a:lnTo>
                    <a:pt x="264" y="1303"/>
                  </a:lnTo>
                  <a:lnTo>
                    <a:pt x="250" y="1267"/>
                  </a:lnTo>
                  <a:lnTo>
                    <a:pt x="257" y="1237"/>
                  </a:lnTo>
                  <a:lnTo>
                    <a:pt x="287" y="1210"/>
                  </a:lnTo>
                  <a:lnTo>
                    <a:pt x="287" y="1195"/>
                  </a:lnTo>
                  <a:lnTo>
                    <a:pt x="299" y="1181"/>
                  </a:lnTo>
                  <a:lnTo>
                    <a:pt x="292" y="1165"/>
                  </a:lnTo>
                  <a:lnTo>
                    <a:pt x="326" y="1158"/>
                  </a:lnTo>
                  <a:lnTo>
                    <a:pt x="339" y="1163"/>
                  </a:lnTo>
                  <a:lnTo>
                    <a:pt x="369" y="1158"/>
                  </a:lnTo>
                  <a:lnTo>
                    <a:pt x="392" y="1146"/>
                  </a:lnTo>
                  <a:lnTo>
                    <a:pt x="379" y="1123"/>
                  </a:lnTo>
                  <a:lnTo>
                    <a:pt x="397" y="1115"/>
                  </a:lnTo>
                  <a:lnTo>
                    <a:pt x="412" y="1100"/>
                  </a:lnTo>
                  <a:lnTo>
                    <a:pt x="411" y="1087"/>
                  </a:lnTo>
                  <a:lnTo>
                    <a:pt x="440" y="1081"/>
                  </a:lnTo>
                  <a:lnTo>
                    <a:pt x="470" y="1057"/>
                  </a:lnTo>
                  <a:lnTo>
                    <a:pt x="499" y="1043"/>
                  </a:lnTo>
                  <a:lnTo>
                    <a:pt x="527" y="1020"/>
                  </a:lnTo>
                  <a:lnTo>
                    <a:pt x="541" y="1018"/>
                  </a:lnTo>
                  <a:lnTo>
                    <a:pt x="545" y="1002"/>
                  </a:lnTo>
                  <a:lnTo>
                    <a:pt x="576" y="978"/>
                  </a:lnTo>
                  <a:lnTo>
                    <a:pt x="586" y="958"/>
                  </a:lnTo>
                  <a:lnTo>
                    <a:pt x="615" y="936"/>
                  </a:lnTo>
                  <a:lnTo>
                    <a:pt x="642" y="887"/>
                  </a:lnTo>
                  <a:lnTo>
                    <a:pt x="690" y="872"/>
                  </a:lnTo>
                  <a:lnTo>
                    <a:pt x="737" y="876"/>
                  </a:lnTo>
                  <a:lnTo>
                    <a:pt x="730" y="855"/>
                  </a:lnTo>
                  <a:lnTo>
                    <a:pt x="742" y="851"/>
                  </a:lnTo>
                  <a:lnTo>
                    <a:pt x="735" y="835"/>
                  </a:lnTo>
                  <a:lnTo>
                    <a:pt x="722" y="827"/>
                  </a:lnTo>
                  <a:lnTo>
                    <a:pt x="722" y="770"/>
                  </a:lnTo>
                  <a:lnTo>
                    <a:pt x="706" y="758"/>
                  </a:lnTo>
                  <a:lnTo>
                    <a:pt x="650" y="738"/>
                  </a:lnTo>
                  <a:lnTo>
                    <a:pt x="629" y="737"/>
                  </a:lnTo>
                  <a:lnTo>
                    <a:pt x="614" y="722"/>
                  </a:lnTo>
                  <a:lnTo>
                    <a:pt x="556" y="713"/>
                  </a:lnTo>
                  <a:lnTo>
                    <a:pt x="536" y="682"/>
                  </a:lnTo>
                  <a:lnTo>
                    <a:pt x="512" y="655"/>
                  </a:lnTo>
                  <a:lnTo>
                    <a:pt x="490" y="647"/>
                  </a:lnTo>
                  <a:lnTo>
                    <a:pt x="474" y="615"/>
                  </a:lnTo>
                  <a:lnTo>
                    <a:pt x="474" y="598"/>
                  </a:lnTo>
                  <a:lnTo>
                    <a:pt x="492" y="582"/>
                  </a:lnTo>
                  <a:lnTo>
                    <a:pt x="491" y="560"/>
                  </a:lnTo>
                  <a:lnTo>
                    <a:pt x="500" y="542"/>
                  </a:lnTo>
                  <a:lnTo>
                    <a:pt x="492" y="531"/>
                  </a:lnTo>
                  <a:lnTo>
                    <a:pt x="451" y="498"/>
                  </a:lnTo>
                  <a:lnTo>
                    <a:pt x="441" y="478"/>
                  </a:lnTo>
                  <a:lnTo>
                    <a:pt x="442" y="465"/>
                  </a:lnTo>
                  <a:lnTo>
                    <a:pt x="455" y="455"/>
                  </a:lnTo>
                  <a:lnTo>
                    <a:pt x="447" y="438"/>
                  </a:lnTo>
                  <a:lnTo>
                    <a:pt x="412" y="433"/>
                  </a:lnTo>
                  <a:lnTo>
                    <a:pt x="416" y="410"/>
                  </a:lnTo>
                  <a:lnTo>
                    <a:pt x="407" y="392"/>
                  </a:lnTo>
                  <a:lnTo>
                    <a:pt x="402" y="362"/>
                  </a:lnTo>
                  <a:lnTo>
                    <a:pt x="416" y="350"/>
                  </a:lnTo>
                  <a:lnTo>
                    <a:pt x="394" y="338"/>
                  </a:lnTo>
                  <a:lnTo>
                    <a:pt x="370" y="319"/>
                  </a:lnTo>
                  <a:lnTo>
                    <a:pt x="352" y="318"/>
                  </a:lnTo>
                  <a:lnTo>
                    <a:pt x="337" y="298"/>
                  </a:lnTo>
                  <a:lnTo>
                    <a:pt x="294" y="276"/>
                  </a:lnTo>
                  <a:lnTo>
                    <a:pt x="190" y="255"/>
                  </a:lnTo>
                  <a:lnTo>
                    <a:pt x="137" y="232"/>
                  </a:lnTo>
                  <a:lnTo>
                    <a:pt x="77" y="203"/>
                  </a:lnTo>
                  <a:lnTo>
                    <a:pt x="41" y="189"/>
                  </a:lnTo>
                  <a:lnTo>
                    <a:pt x="36" y="178"/>
                  </a:lnTo>
                  <a:lnTo>
                    <a:pt x="0" y="168"/>
                  </a:lnTo>
                  <a:lnTo>
                    <a:pt x="6" y="163"/>
                  </a:lnTo>
                  <a:lnTo>
                    <a:pt x="32" y="163"/>
                  </a:lnTo>
                  <a:lnTo>
                    <a:pt x="56" y="168"/>
                  </a:lnTo>
                  <a:lnTo>
                    <a:pt x="62" y="161"/>
                  </a:lnTo>
                  <a:lnTo>
                    <a:pt x="50" y="143"/>
                  </a:lnTo>
                  <a:lnTo>
                    <a:pt x="74" y="129"/>
                  </a:lnTo>
                  <a:lnTo>
                    <a:pt x="119" y="129"/>
                  </a:lnTo>
                  <a:lnTo>
                    <a:pt x="217" y="198"/>
                  </a:lnTo>
                  <a:lnTo>
                    <a:pt x="235" y="221"/>
                  </a:lnTo>
                  <a:lnTo>
                    <a:pt x="321" y="228"/>
                  </a:lnTo>
                  <a:lnTo>
                    <a:pt x="331" y="234"/>
                  </a:lnTo>
                  <a:lnTo>
                    <a:pt x="354" y="233"/>
                  </a:lnTo>
                  <a:lnTo>
                    <a:pt x="400" y="222"/>
                  </a:lnTo>
                  <a:lnTo>
                    <a:pt x="415" y="207"/>
                  </a:lnTo>
                  <a:lnTo>
                    <a:pt x="434" y="208"/>
                  </a:lnTo>
                  <a:lnTo>
                    <a:pt x="479" y="222"/>
                  </a:lnTo>
                  <a:lnTo>
                    <a:pt x="527" y="232"/>
                  </a:lnTo>
                  <a:lnTo>
                    <a:pt x="560" y="242"/>
                  </a:lnTo>
                  <a:lnTo>
                    <a:pt x="576" y="235"/>
                  </a:lnTo>
                  <a:lnTo>
                    <a:pt x="582" y="213"/>
                  </a:lnTo>
                  <a:lnTo>
                    <a:pt x="602" y="197"/>
                  </a:lnTo>
                  <a:lnTo>
                    <a:pt x="629" y="193"/>
                  </a:lnTo>
                  <a:lnTo>
                    <a:pt x="647" y="176"/>
                  </a:lnTo>
                  <a:lnTo>
                    <a:pt x="639" y="136"/>
                  </a:lnTo>
                  <a:lnTo>
                    <a:pt x="646" y="115"/>
                  </a:lnTo>
                  <a:lnTo>
                    <a:pt x="655" y="67"/>
                  </a:lnTo>
                  <a:lnTo>
                    <a:pt x="687" y="46"/>
                  </a:lnTo>
                  <a:lnTo>
                    <a:pt x="709" y="23"/>
                  </a:lnTo>
                  <a:lnTo>
                    <a:pt x="735" y="21"/>
                  </a:lnTo>
                  <a:lnTo>
                    <a:pt x="782" y="26"/>
                  </a:lnTo>
                  <a:lnTo>
                    <a:pt x="794" y="23"/>
                  </a:lnTo>
                  <a:lnTo>
                    <a:pt x="837" y="3"/>
                  </a:lnTo>
                  <a:lnTo>
                    <a:pt x="874" y="0"/>
                  </a:lnTo>
                  <a:lnTo>
                    <a:pt x="896" y="15"/>
                  </a:lnTo>
                  <a:lnTo>
                    <a:pt x="949" y="40"/>
                  </a:lnTo>
                  <a:lnTo>
                    <a:pt x="1001" y="53"/>
                  </a:lnTo>
                  <a:lnTo>
                    <a:pt x="1046" y="63"/>
                  </a:lnTo>
                  <a:lnTo>
                    <a:pt x="1079" y="97"/>
                  </a:lnTo>
                  <a:lnTo>
                    <a:pt x="1070" y="110"/>
                  </a:lnTo>
                  <a:lnTo>
                    <a:pt x="1030" y="146"/>
                  </a:lnTo>
                  <a:lnTo>
                    <a:pt x="1030" y="155"/>
                  </a:lnTo>
                  <a:lnTo>
                    <a:pt x="1051" y="171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9">
              <a:hlinkClick r:id="rId4" action="ppaction://hlinksldjump"/>
            </p:cNvPr>
            <p:cNvSpPr>
              <a:spLocks noEditPoints="1"/>
            </p:cNvSpPr>
            <p:nvPr/>
          </p:nvSpPr>
          <p:spPr bwMode="auto">
            <a:xfrm>
              <a:off x="2680" y="1644"/>
              <a:ext cx="690" cy="943"/>
            </a:xfrm>
            <a:custGeom>
              <a:avLst/>
              <a:gdLst>
                <a:gd name="T0" fmla="*/ 1010 w 1438"/>
                <a:gd name="T1" fmla="*/ 1829 h 1964"/>
                <a:gd name="T2" fmla="*/ 511 w 1438"/>
                <a:gd name="T3" fmla="*/ 1330 h 1964"/>
                <a:gd name="T4" fmla="*/ 212 w 1438"/>
                <a:gd name="T5" fmla="*/ 1185 h 1964"/>
                <a:gd name="T6" fmla="*/ 72 w 1438"/>
                <a:gd name="T7" fmla="*/ 1189 h 1964"/>
                <a:gd name="T8" fmla="*/ 36 w 1438"/>
                <a:gd name="T9" fmla="*/ 1092 h 1964"/>
                <a:gd name="T10" fmla="*/ 153 w 1438"/>
                <a:gd name="T11" fmla="*/ 1020 h 1964"/>
                <a:gd name="T12" fmla="*/ 331 w 1438"/>
                <a:gd name="T13" fmla="*/ 1045 h 1964"/>
                <a:gd name="T14" fmla="*/ 358 w 1438"/>
                <a:gd name="T15" fmla="*/ 1144 h 1964"/>
                <a:gd name="T16" fmla="*/ 445 w 1438"/>
                <a:gd name="T17" fmla="*/ 947 h 1964"/>
                <a:gd name="T18" fmla="*/ 301 w 1438"/>
                <a:gd name="T19" fmla="*/ 858 h 1964"/>
                <a:gd name="T20" fmla="*/ 301 w 1438"/>
                <a:gd name="T21" fmla="*/ 858 h 1964"/>
                <a:gd name="T22" fmla="*/ 353 w 1438"/>
                <a:gd name="T23" fmla="*/ 782 h 1964"/>
                <a:gd name="T24" fmla="*/ 357 w 1438"/>
                <a:gd name="T25" fmla="*/ 754 h 1964"/>
                <a:gd name="T26" fmla="*/ 151 w 1438"/>
                <a:gd name="T27" fmla="*/ 639 h 1964"/>
                <a:gd name="T28" fmla="*/ 326 w 1438"/>
                <a:gd name="T29" fmla="*/ 652 h 1964"/>
                <a:gd name="T30" fmla="*/ 240 w 1438"/>
                <a:gd name="T31" fmla="*/ 573 h 1964"/>
                <a:gd name="T32" fmla="*/ 177 w 1438"/>
                <a:gd name="T33" fmla="*/ 547 h 1964"/>
                <a:gd name="T34" fmla="*/ 290 w 1438"/>
                <a:gd name="T35" fmla="*/ 444 h 1964"/>
                <a:gd name="T36" fmla="*/ 186 w 1438"/>
                <a:gd name="T37" fmla="*/ 478 h 1964"/>
                <a:gd name="T38" fmla="*/ 310 w 1438"/>
                <a:gd name="T39" fmla="*/ 412 h 1964"/>
                <a:gd name="T40" fmla="*/ 611 w 1438"/>
                <a:gd name="T41" fmla="*/ 505 h 1964"/>
                <a:gd name="T42" fmla="*/ 745 w 1438"/>
                <a:gd name="T43" fmla="*/ 538 h 1964"/>
                <a:gd name="T44" fmla="*/ 883 w 1438"/>
                <a:gd name="T45" fmla="*/ 642 h 1964"/>
                <a:gd name="T46" fmla="*/ 783 w 1438"/>
                <a:gd name="T47" fmla="*/ 808 h 1964"/>
                <a:gd name="T48" fmla="*/ 872 w 1438"/>
                <a:gd name="T49" fmla="*/ 863 h 1964"/>
                <a:gd name="T50" fmla="*/ 1070 w 1438"/>
                <a:gd name="T51" fmla="*/ 1114 h 1964"/>
                <a:gd name="T52" fmla="*/ 1186 w 1438"/>
                <a:gd name="T53" fmla="*/ 1283 h 1964"/>
                <a:gd name="T54" fmla="*/ 1225 w 1438"/>
                <a:gd name="T55" fmla="*/ 1387 h 1964"/>
                <a:gd name="T56" fmla="*/ 1383 w 1438"/>
                <a:gd name="T57" fmla="*/ 1423 h 1964"/>
                <a:gd name="T58" fmla="*/ 1343 w 1438"/>
                <a:gd name="T59" fmla="*/ 1630 h 1964"/>
                <a:gd name="T60" fmla="*/ 1282 w 1438"/>
                <a:gd name="T61" fmla="*/ 1705 h 1964"/>
                <a:gd name="T62" fmla="*/ 1323 w 1438"/>
                <a:gd name="T63" fmla="*/ 1793 h 1964"/>
                <a:gd name="T64" fmla="*/ 1011 w 1438"/>
                <a:gd name="T65" fmla="*/ 1808 h 1964"/>
                <a:gd name="T66" fmla="*/ 828 w 1438"/>
                <a:gd name="T67" fmla="*/ 1848 h 1964"/>
                <a:gd name="T68" fmla="*/ 642 w 1438"/>
                <a:gd name="T69" fmla="*/ 1908 h 1964"/>
                <a:gd name="T70" fmla="*/ 422 w 1438"/>
                <a:gd name="T71" fmla="*/ 1943 h 1964"/>
                <a:gd name="T72" fmla="*/ 343 w 1438"/>
                <a:gd name="T73" fmla="*/ 1930 h 1964"/>
                <a:gd name="T74" fmla="*/ 556 w 1438"/>
                <a:gd name="T75" fmla="*/ 1743 h 1964"/>
                <a:gd name="T76" fmla="*/ 796 w 1438"/>
                <a:gd name="T77" fmla="*/ 1664 h 1964"/>
                <a:gd name="T78" fmla="*/ 560 w 1438"/>
                <a:gd name="T79" fmla="*/ 1660 h 1964"/>
                <a:gd name="T80" fmla="*/ 426 w 1438"/>
                <a:gd name="T81" fmla="*/ 1590 h 1964"/>
                <a:gd name="T82" fmla="*/ 585 w 1438"/>
                <a:gd name="T83" fmla="*/ 1458 h 1964"/>
                <a:gd name="T84" fmla="*/ 545 w 1438"/>
                <a:gd name="T85" fmla="*/ 1383 h 1964"/>
                <a:gd name="T86" fmla="*/ 731 w 1438"/>
                <a:gd name="T87" fmla="*/ 1323 h 1964"/>
                <a:gd name="T88" fmla="*/ 745 w 1438"/>
                <a:gd name="T89" fmla="*/ 1184 h 1964"/>
                <a:gd name="T90" fmla="*/ 683 w 1438"/>
                <a:gd name="T91" fmla="*/ 1037 h 1964"/>
                <a:gd name="T92" fmla="*/ 526 w 1438"/>
                <a:gd name="T93" fmla="*/ 1074 h 1964"/>
                <a:gd name="T94" fmla="*/ 500 w 1438"/>
                <a:gd name="T95" fmla="*/ 952 h 1964"/>
                <a:gd name="T96" fmla="*/ 486 w 1438"/>
                <a:gd name="T97" fmla="*/ 835 h 1964"/>
                <a:gd name="T98" fmla="*/ 380 w 1438"/>
                <a:gd name="T99" fmla="*/ 958 h 1964"/>
                <a:gd name="T100" fmla="*/ 388 w 1438"/>
                <a:gd name="T101" fmla="*/ 798 h 1964"/>
                <a:gd name="T102" fmla="*/ 321 w 1438"/>
                <a:gd name="T103" fmla="*/ 704 h 1964"/>
                <a:gd name="T104" fmla="*/ 378 w 1438"/>
                <a:gd name="T105" fmla="*/ 599 h 1964"/>
                <a:gd name="T106" fmla="*/ 450 w 1438"/>
                <a:gd name="T107" fmla="*/ 495 h 1964"/>
                <a:gd name="T108" fmla="*/ 506 w 1438"/>
                <a:gd name="T109" fmla="*/ 374 h 1964"/>
                <a:gd name="T110" fmla="*/ 723 w 1438"/>
                <a:gd name="T111" fmla="*/ 360 h 1964"/>
                <a:gd name="T112" fmla="*/ 737 w 1438"/>
                <a:gd name="T113" fmla="*/ 334 h 1964"/>
                <a:gd name="T114" fmla="*/ 718 w 1438"/>
                <a:gd name="T115" fmla="*/ 273 h 1964"/>
                <a:gd name="T116" fmla="*/ 761 w 1438"/>
                <a:gd name="T117" fmla="*/ 244 h 1964"/>
                <a:gd name="T118" fmla="*/ 1015 w 1438"/>
                <a:gd name="T119" fmla="*/ 115 h 1964"/>
                <a:gd name="T120" fmla="*/ 991 w 1438"/>
                <a:gd name="T121" fmla="*/ 57 h 1964"/>
                <a:gd name="T122" fmla="*/ 1036 w 1438"/>
                <a:gd name="T123" fmla="*/ 0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8" h="1964">
                  <a:moveTo>
                    <a:pt x="1021" y="1838"/>
                  </a:moveTo>
                  <a:lnTo>
                    <a:pt x="1001" y="1854"/>
                  </a:lnTo>
                  <a:lnTo>
                    <a:pt x="985" y="1857"/>
                  </a:lnTo>
                  <a:lnTo>
                    <a:pt x="953" y="1842"/>
                  </a:lnTo>
                  <a:lnTo>
                    <a:pt x="953" y="1835"/>
                  </a:lnTo>
                  <a:lnTo>
                    <a:pt x="985" y="1822"/>
                  </a:lnTo>
                  <a:lnTo>
                    <a:pt x="1010" y="1829"/>
                  </a:lnTo>
                  <a:lnTo>
                    <a:pt x="1021" y="1838"/>
                  </a:lnTo>
                  <a:close/>
                  <a:moveTo>
                    <a:pt x="565" y="1342"/>
                  </a:moveTo>
                  <a:lnTo>
                    <a:pt x="581" y="1353"/>
                  </a:lnTo>
                  <a:lnTo>
                    <a:pt x="538" y="1377"/>
                  </a:lnTo>
                  <a:lnTo>
                    <a:pt x="523" y="1369"/>
                  </a:lnTo>
                  <a:lnTo>
                    <a:pt x="512" y="1354"/>
                  </a:lnTo>
                  <a:lnTo>
                    <a:pt x="511" y="1330"/>
                  </a:lnTo>
                  <a:lnTo>
                    <a:pt x="526" y="1324"/>
                  </a:lnTo>
                  <a:lnTo>
                    <a:pt x="548" y="1324"/>
                  </a:lnTo>
                  <a:lnTo>
                    <a:pt x="565" y="1342"/>
                  </a:lnTo>
                  <a:close/>
                  <a:moveTo>
                    <a:pt x="273" y="1199"/>
                  </a:moveTo>
                  <a:lnTo>
                    <a:pt x="247" y="1204"/>
                  </a:lnTo>
                  <a:lnTo>
                    <a:pt x="211" y="1204"/>
                  </a:lnTo>
                  <a:lnTo>
                    <a:pt x="212" y="1185"/>
                  </a:lnTo>
                  <a:lnTo>
                    <a:pt x="195" y="1179"/>
                  </a:lnTo>
                  <a:lnTo>
                    <a:pt x="172" y="1145"/>
                  </a:lnTo>
                  <a:lnTo>
                    <a:pt x="156" y="1139"/>
                  </a:lnTo>
                  <a:lnTo>
                    <a:pt x="132" y="1159"/>
                  </a:lnTo>
                  <a:lnTo>
                    <a:pt x="138" y="1170"/>
                  </a:lnTo>
                  <a:lnTo>
                    <a:pt x="108" y="1193"/>
                  </a:lnTo>
                  <a:lnTo>
                    <a:pt x="72" y="1189"/>
                  </a:lnTo>
                  <a:lnTo>
                    <a:pt x="62" y="1180"/>
                  </a:lnTo>
                  <a:lnTo>
                    <a:pt x="36" y="1175"/>
                  </a:lnTo>
                  <a:lnTo>
                    <a:pt x="33" y="1163"/>
                  </a:lnTo>
                  <a:lnTo>
                    <a:pt x="0" y="1138"/>
                  </a:lnTo>
                  <a:lnTo>
                    <a:pt x="12" y="1120"/>
                  </a:lnTo>
                  <a:lnTo>
                    <a:pt x="48" y="1109"/>
                  </a:lnTo>
                  <a:lnTo>
                    <a:pt x="36" y="1092"/>
                  </a:lnTo>
                  <a:lnTo>
                    <a:pt x="38" y="1082"/>
                  </a:lnTo>
                  <a:lnTo>
                    <a:pt x="58" y="1083"/>
                  </a:lnTo>
                  <a:lnTo>
                    <a:pt x="86" y="1073"/>
                  </a:lnTo>
                  <a:lnTo>
                    <a:pt x="101" y="1053"/>
                  </a:lnTo>
                  <a:lnTo>
                    <a:pt x="113" y="1024"/>
                  </a:lnTo>
                  <a:lnTo>
                    <a:pt x="137" y="1013"/>
                  </a:lnTo>
                  <a:lnTo>
                    <a:pt x="153" y="1020"/>
                  </a:lnTo>
                  <a:lnTo>
                    <a:pt x="177" y="995"/>
                  </a:lnTo>
                  <a:lnTo>
                    <a:pt x="212" y="994"/>
                  </a:lnTo>
                  <a:lnTo>
                    <a:pt x="246" y="985"/>
                  </a:lnTo>
                  <a:lnTo>
                    <a:pt x="295" y="989"/>
                  </a:lnTo>
                  <a:lnTo>
                    <a:pt x="308" y="1003"/>
                  </a:lnTo>
                  <a:lnTo>
                    <a:pt x="315" y="1024"/>
                  </a:lnTo>
                  <a:lnTo>
                    <a:pt x="331" y="1045"/>
                  </a:lnTo>
                  <a:lnTo>
                    <a:pt x="352" y="1063"/>
                  </a:lnTo>
                  <a:lnTo>
                    <a:pt x="352" y="1074"/>
                  </a:lnTo>
                  <a:lnTo>
                    <a:pt x="327" y="1088"/>
                  </a:lnTo>
                  <a:lnTo>
                    <a:pt x="371" y="1092"/>
                  </a:lnTo>
                  <a:lnTo>
                    <a:pt x="386" y="1123"/>
                  </a:lnTo>
                  <a:lnTo>
                    <a:pt x="360" y="1127"/>
                  </a:lnTo>
                  <a:lnTo>
                    <a:pt x="358" y="1144"/>
                  </a:lnTo>
                  <a:lnTo>
                    <a:pt x="372" y="1147"/>
                  </a:lnTo>
                  <a:lnTo>
                    <a:pt x="365" y="1164"/>
                  </a:lnTo>
                  <a:lnTo>
                    <a:pt x="332" y="1172"/>
                  </a:lnTo>
                  <a:lnTo>
                    <a:pt x="315" y="1199"/>
                  </a:lnTo>
                  <a:lnTo>
                    <a:pt x="302" y="1205"/>
                  </a:lnTo>
                  <a:lnTo>
                    <a:pt x="273" y="1199"/>
                  </a:lnTo>
                  <a:close/>
                  <a:moveTo>
                    <a:pt x="445" y="947"/>
                  </a:moveTo>
                  <a:lnTo>
                    <a:pt x="412" y="940"/>
                  </a:lnTo>
                  <a:lnTo>
                    <a:pt x="404" y="915"/>
                  </a:lnTo>
                  <a:lnTo>
                    <a:pt x="416" y="898"/>
                  </a:lnTo>
                  <a:lnTo>
                    <a:pt x="438" y="907"/>
                  </a:lnTo>
                  <a:lnTo>
                    <a:pt x="446" y="923"/>
                  </a:lnTo>
                  <a:lnTo>
                    <a:pt x="445" y="947"/>
                  </a:lnTo>
                  <a:close/>
                  <a:moveTo>
                    <a:pt x="301" y="858"/>
                  </a:moveTo>
                  <a:lnTo>
                    <a:pt x="310" y="900"/>
                  </a:lnTo>
                  <a:lnTo>
                    <a:pt x="280" y="917"/>
                  </a:lnTo>
                  <a:lnTo>
                    <a:pt x="270" y="887"/>
                  </a:lnTo>
                  <a:lnTo>
                    <a:pt x="252" y="899"/>
                  </a:lnTo>
                  <a:lnTo>
                    <a:pt x="255" y="875"/>
                  </a:lnTo>
                  <a:lnTo>
                    <a:pt x="273" y="872"/>
                  </a:lnTo>
                  <a:lnTo>
                    <a:pt x="301" y="858"/>
                  </a:lnTo>
                  <a:close/>
                  <a:moveTo>
                    <a:pt x="322" y="879"/>
                  </a:moveTo>
                  <a:lnTo>
                    <a:pt x="308" y="864"/>
                  </a:lnTo>
                  <a:lnTo>
                    <a:pt x="328" y="837"/>
                  </a:lnTo>
                  <a:lnTo>
                    <a:pt x="350" y="824"/>
                  </a:lnTo>
                  <a:lnTo>
                    <a:pt x="348" y="844"/>
                  </a:lnTo>
                  <a:lnTo>
                    <a:pt x="322" y="879"/>
                  </a:lnTo>
                  <a:close/>
                  <a:moveTo>
                    <a:pt x="353" y="782"/>
                  </a:moveTo>
                  <a:lnTo>
                    <a:pt x="296" y="792"/>
                  </a:lnTo>
                  <a:lnTo>
                    <a:pt x="303" y="754"/>
                  </a:lnTo>
                  <a:lnTo>
                    <a:pt x="280" y="743"/>
                  </a:lnTo>
                  <a:lnTo>
                    <a:pt x="283" y="732"/>
                  </a:lnTo>
                  <a:lnTo>
                    <a:pt x="310" y="725"/>
                  </a:lnTo>
                  <a:lnTo>
                    <a:pt x="331" y="747"/>
                  </a:lnTo>
                  <a:lnTo>
                    <a:pt x="357" y="754"/>
                  </a:lnTo>
                  <a:lnTo>
                    <a:pt x="353" y="782"/>
                  </a:lnTo>
                  <a:close/>
                  <a:moveTo>
                    <a:pt x="151" y="639"/>
                  </a:moveTo>
                  <a:lnTo>
                    <a:pt x="132" y="637"/>
                  </a:lnTo>
                  <a:lnTo>
                    <a:pt x="127" y="619"/>
                  </a:lnTo>
                  <a:lnTo>
                    <a:pt x="130" y="590"/>
                  </a:lnTo>
                  <a:lnTo>
                    <a:pt x="150" y="593"/>
                  </a:lnTo>
                  <a:lnTo>
                    <a:pt x="151" y="639"/>
                  </a:lnTo>
                  <a:close/>
                  <a:moveTo>
                    <a:pt x="311" y="568"/>
                  </a:moveTo>
                  <a:lnTo>
                    <a:pt x="310" y="603"/>
                  </a:lnTo>
                  <a:lnTo>
                    <a:pt x="346" y="613"/>
                  </a:lnTo>
                  <a:lnTo>
                    <a:pt x="371" y="612"/>
                  </a:lnTo>
                  <a:lnTo>
                    <a:pt x="376" y="619"/>
                  </a:lnTo>
                  <a:lnTo>
                    <a:pt x="334" y="653"/>
                  </a:lnTo>
                  <a:lnTo>
                    <a:pt x="326" y="652"/>
                  </a:lnTo>
                  <a:lnTo>
                    <a:pt x="323" y="624"/>
                  </a:lnTo>
                  <a:lnTo>
                    <a:pt x="306" y="628"/>
                  </a:lnTo>
                  <a:lnTo>
                    <a:pt x="282" y="624"/>
                  </a:lnTo>
                  <a:lnTo>
                    <a:pt x="267" y="600"/>
                  </a:lnTo>
                  <a:lnTo>
                    <a:pt x="233" y="594"/>
                  </a:lnTo>
                  <a:lnTo>
                    <a:pt x="222" y="580"/>
                  </a:lnTo>
                  <a:lnTo>
                    <a:pt x="240" y="573"/>
                  </a:lnTo>
                  <a:lnTo>
                    <a:pt x="243" y="558"/>
                  </a:lnTo>
                  <a:lnTo>
                    <a:pt x="278" y="550"/>
                  </a:lnTo>
                  <a:lnTo>
                    <a:pt x="297" y="542"/>
                  </a:lnTo>
                  <a:lnTo>
                    <a:pt x="308" y="554"/>
                  </a:lnTo>
                  <a:lnTo>
                    <a:pt x="311" y="568"/>
                  </a:lnTo>
                  <a:close/>
                  <a:moveTo>
                    <a:pt x="162" y="535"/>
                  </a:moveTo>
                  <a:lnTo>
                    <a:pt x="177" y="547"/>
                  </a:lnTo>
                  <a:lnTo>
                    <a:pt x="163" y="563"/>
                  </a:lnTo>
                  <a:lnTo>
                    <a:pt x="145" y="563"/>
                  </a:lnTo>
                  <a:lnTo>
                    <a:pt x="117" y="550"/>
                  </a:lnTo>
                  <a:lnTo>
                    <a:pt x="120" y="544"/>
                  </a:lnTo>
                  <a:lnTo>
                    <a:pt x="162" y="535"/>
                  </a:lnTo>
                  <a:close/>
                  <a:moveTo>
                    <a:pt x="310" y="412"/>
                  </a:moveTo>
                  <a:lnTo>
                    <a:pt x="290" y="444"/>
                  </a:lnTo>
                  <a:lnTo>
                    <a:pt x="277" y="453"/>
                  </a:lnTo>
                  <a:lnTo>
                    <a:pt x="275" y="474"/>
                  </a:lnTo>
                  <a:lnTo>
                    <a:pt x="237" y="494"/>
                  </a:lnTo>
                  <a:lnTo>
                    <a:pt x="197" y="524"/>
                  </a:lnTo>
                  <a:lnTo>
                    <a:pt x="180" y="512"/>
                  </a:lnTo>
                  <a:lnTo>
                    <a:pt x="212" y="490"/>
                  </a:lnTo>
                  <a:lnTo>
                    <a:pt x="186" y="478"/>
                  </a:lnTo>
                  <a:lnTo>
                    <a:pt x="183" y="445"/>
                  </a:lnTo>
                  <a:lnTo>
                    <a:pt x="193" y="437"/>
                  </a:lnTo>
                  <a:lnTo>
                    <a:pt x="211" y="445"/>
                  </a:lnTo>
                  <a:lnTo>
                    <a:pt x="235" y="442"/>
                  </a:lnTo>
                  <a:lnTo>
                    <a:pt x="226" y="427"/>
                  </a:lnTo>
                  <a:lnTo>
                    <a:pt x="305" y="387"/>
                  </a:lnTo>
                  <a:lnTo>
                    <a:pt x="310" y="412"/>
                  </a:lnTo>
                  <a:close/>
                  <a:moveTo>
                    <a:pt x="745" y="384"/>
                  </a:moveTo>
                  <a:lnTo>
                    <a:pt x="745" y="399"/>
                  </a:lnTo>
                  <a:lnTo>
                    <a:pt x="728" y="419"/>
                  </a:lnTo>
                  <a:lnTo>
                    <a:pt x="701" y="434"/>
                  </a:lnTo>
                  <a:lnTo>
                    <a:pt x="648" y="469"/>
                  </a:lnTo>
                  <a:lnTo>
                    <a:pt x="617" y="485"/>
                  </a:lnTo>
                  <a:lnTo>
                    <a:pt x="611" y="505"/>
                  </a:lnTo>
                  <a:lnTo>
                    <a:pt x="628" y="507"/>
                  </a:lnTo>
                  <a:lnTo>
                    <a:pt x="631" y="517"/>
                  </a:lnTo>
                  <a:lnTo>
                    <a:pt x="603" y="537"/>
                  </a:lnTo>
                  <a:lnTo>
                    <a:pt x="596" y="555"/>
                  </a:lnTo>
                  <a:lnTo>
                    <a:pt x="633" y="550"/>
                  </a:lnTo>
                  <a:lnTo>
                    <a:pt x="700" y="532"/>
                  </a:lnTo>
                  <a:lnTo>
                    <a:pt x="745" y="538"/>
                  </a:lnTo>
                  <a:lnTo>
                    <a:pt x="777" y="534"/>
                  </a:lnTo>
                  <a:lnTo>
                    <a:pt x="863" y="537"/>
                  </a:lnTo>
                  <a:lnTo>
                    <a:pt x="887" y="533"/>
                  </a:lnTo>
                  <a:lnTo>
                    <a:pt x="916" y="549"/>
                  </a:lnTo>
                  <a:lnTo>
                    <a:pt x="928" y="570"/>
                  </a:lnTo>
                  <a:lnTo>
                    <a:pt x="893" y="613"/>
                  </a:lnTo>
                  <a:lnTo>
                    <a:pt x="883" y="642"/>
                  </a:lnTo>
                  <a:lnTo>
                    <a:pt x="858" y="685"/>
                  </a:lnTo>
                  <a:lnTo>
                    <a:pt x="835" y="710"/>
                  </a:lnTo>
                  <a:lnTo>
                    <a:pt x="810" y="742"/>
                  </a:lnTo>
                  <a:lnTo>
                    <a:pt x="783" y="755"/>
                  </a:lnTo>
                  <a:lnTo>
                    <a:pt x="745" y="762"/>
                  </a:lnTo>
                  <a:lnTo>
                    <a:pt x="801" y="785"/>
                  </a:lnTo>
                  <a:lnTo>
                    <a:pt x="783" y="808"/>
                  </a:lnTo>
                  <a:lnTo>
                    <a:pt x="753" y="809"/>
                  </a:lnTo>
                  <a:lnTo>
                    <a:pt x="725" y="830"/>
                  </a:lnTo>
                  <a:lnTo>
                    <a:pt x="698" y="839"/>
                  </a:lnTo>
                  <a:lnTo>
                    <a:pt x="743" y="853"/>
                  </a:lnTo>
                  <a:lnTo>
                    <a:pt x="773" y="840"/>
                  </a:lnTo>
                  <a:lnTo>
                    <a:pt x="807" y="839"/>
                  </a:lnTo>
                  <a:lnTo>
                    <a:pt x="872" y="863"/>
                  </a:lnTo>
                  <a:lnTo>
                    <a:pt x="917" y="905"/>
                  </a:lnTo>
                  <a:lnTo>
                    <a:pt x="942" y="924"/>
                  </a:lnTo>
                  <a:lnTo>
                    <a:pt x="948" y="938"/>
                  </a:lnTo>
                  <a:lnTo>
                    <a:pt x="975" y="1024"/>
                  </a:lnTo>
                  <a:lnTo>
                    <a:pt x="993" y="1072"/>
                  </a:lnTo>
                  <a:lnTo>
                    <a:pt x="1013" y="1094"/>
                  </a:lnTo>
                  <a:lnTo>
                    <a:pt x="1070" y="1114"/>
                  </a:lnTo>
                  <a:lnTo>
                    <a:pt x="1083" y="1122"/>
                  </a:lnTo>
                  <a:lnTo>
                    <a:pt x="1126" y="1163"/>
                  </a:lnTo>
                  <a:lnTo>
                    <a:pt x="1168" y="1193"/>
                  </a:lnTo>
                  <a:lnTo>
                    <a:pt x="1151" y="1212"/>
                  </a:lnTo>
                  <a:lnTo>
                    <a:pt x="1156" y="1227"/>
                  </a:lnTo>
                  <a:lnTo>
                    <a:pt x="1182" y="1263"/>
                  </a:lnTo>
                  <a:lnTo>
                    <a:pt x="1186" y="1283"/>
                  </a:lnTo>
                  <a:lnTo>
                    <a:pt x="1170" y="1282"/>
                  </a:lnTo>
                  <a:lnTo>
                    <a:pt x="1141" y="1264"/>
                  </a:lnTo>
                  <a:lnTo>
                    <a:pt x="1137" y="1273"/>
                  </a:lnTo>
                  <a:lnTo>
                    <a:pt x="1200" y="1314"/>
                  </a:lnTo>
                  <a:lnTo>
                    <a:pt x="1220" y="1339"/>
                  </a:lnTo>
                  <a:lnTo>
                    <a:pt x="1232" y="1373"/>
                  </a:lnTo>
                  <a:lnTo>
                    <a:pt x="1225" y="1387"/>
                  </a:lnTo>
                  <a:lnTo>
                    <a:pt x="1187" y="1420"/>
                  </a:lnTo>
                  <a:lnTo>
                    <a:pt x="1222" y="1438"/>
                  </a:lnTo>
                  <a:lnTo>
                    <a:pt x="1237" y="1435"/>
                  </a:lnTo>
                  <a:lnTo>
                    <a:pt x="1262" y="1409"/>
                  </a:lnTo>
                  <a:lnTo>
                    <a:pt x="1283" y="1407"/>
                  </a:lnTo>
                  <a:lnTo>
                    <a:pt x="1336" y="1410"/>
                  </a:lnTo>
                  <a:lnTo>
                    <a:pt x="1383" y="1423"/>
                  </a:lnTo>
                  <a:lnTo>
                    <a:pt x="1425" y="1449"/>
                  </a:lnTo>
                  <a:lnTo>
                    <a:pt x="1433" y="1463"/>
                  </a:lnTo>
                  <a:lnTo>
                    <a:pt x="1438" y="1502"/>
                  </a:lnTo>
                  <a:lnTo>
                    <a:pt x="1411" y="1574"/>
                  </a:lnTo>
                  <a:lnTo>
                    <a:pt x="1376" y="1598"/>
                  </a:lnTo>
                  <a:lnTo>
                    <a:pt x="1370" y="1619"/>
                  </a:lnTo>
                  <a:lnTo>
                    <a:pt x="1343" y="1630"/>
                  </a:lnTo>
                  <a:lnTo>
                    <a:pt x="1322" y="1627"/>
                  </a:lnTo>
                  <a:lnTo>
                    <a:pt x="1292" y="1642"/>
                  </a:lnTo>
                  <a:lnTo>
                    <a:pt x="1313" y="1649"/>
                  </a:lnTo>
                  <a:lnTo>
                    <a:pt x="1313" y="1670"/>
                  </a:lnTo>
                  <a:lnTo>
                    <a:pt x="1300" y="1678"/>
                  </a:lnTo>
                  <a:lnTo>
                    <a:pt x="1268" y="1680"/>
                  </a:lnTo>
                  <a:lnTo>
                    <a:pt x="1282" y="1705"/>
                  </a:lnTo>
                  <a:lnTo>
                    <a:pt x="1313" y="1710"/>
                  </a:lnTo>
                  <a:lnTo>
                    <a:pt x="1367" y="1708"/>
                  </a:lnTo>
                  <a:lnTo>
                    <a:pt x="1391" y="1710"/>
                  </a:lnTo>
                  <a:lnTo>
                    <a:pt x="1388" y="1744"/>
                  </a:lnTo>
                  <a:lnTo>
                    <a:pt x="1383" y="1749"/>
                  </a:lnTo>
                  <a:lnTo>
                    <a:pt x="1336" y="1770"/>
                  </a:lnTo>
                  <a:lnTo>
                    <a:pt x="1323" y="1793"/>
                  </a:lnTo>
                  <a:lnTo>
                    <a:pt x="1296" y="1792"/>
                  </a:lnTo>
                  <a:lnTo>
                    <a:pt x="1282" y="1800"/>
                  </a:lnTo>
                  <a:lnTo>
                    <a:pt x="1211" y="1824"/>
                  </a:lnTo>
                  <a:lnTo>
                    <a:pt x="1150" y="1814"/>
                  </a:lnTo>
                  <a:lnTo>
                    <a:pt x="1113" y="1815"/>
                  </a:lnTo>
                  <a:lnTo>
                    <a:pt x="1063" y="1823"/>
                  </a:lnTo>
                  <a:lnTo>
                    <a:pt x="1011" y="1808"/>
                  </a:lnTo>
                  <a:lnTo>
                    <a:pt x="988" y="1805"/>
                  </a:lnTo>
                  <a:lnTo>
                    <a:pt x="953" y="1827"/>
                  </a:lnTo>
                  <a:lnTo>
                    <a:pt x="901" y="1833"/>
                  </a:lnTo>
                  <a:lnTo>
                    <a:pt x="876" y="1830"/>
                  </a:lnTo>
                  <a:lnTo>
                    <a:pt x="887" y="1849"/>
                  </a:lnTo>
                  <a:lnTo>
                    <a:pt x="876" y="1854"/>
                  </a:lnTo>
                  <a:lnTo>
                    <a:pt x="828" y="1848"/>
                  </a:lnTo>
                  <a:lnTo>
                    <a:pt x="816" y="1854"/>
                  </a:lnTo>
                  <a:lnTo>
                    <a:pt x="798" y="1852"/>
                  </a:lnTo>
                  <a:lnTo>
                    <a:pt x="765" y="1834"/>
                  </a:lnTo>
                  <a:lnTo>
                    <a:pt x="732" y="1833"/>
                  </a:lnTo>
                  <a:lnTo>
                    <a:pt x="671" y="1848"/>
                  </a:lnTo>
                  <a:lnTo>
                    <a:pt x="658" y="1864"/>
                  </a:lnTo>
                  <a:lnTo>
                    <a:pt x="642" y="1908"/>
                  </a:lnTo>
                  <a:lnTo>
                    <a:pt x="628" y="1923"/>
                  </a:lnTo>
                  <a:lnTo>
                    <a:pt x="611" y="1925"/>
                  </a:lnTo>
                  <a:lnTo>
                    <a:pt x="555" y="1894"/>
                  </a:lnTo>
                  <a:lnTo>
                    <a:pt x="536" y="1900"/>
                  </a:lnTo>
                  <a:lnTo>
                    <a:pt x="505" y="1904"/>
                  </a:lnTo>
                  <a:lnTo>
                    <a:pt x="471" y="1913"/>
                  </a:lnTo>
                  <a:lnTo>
                    <a:pt x="422" y="1943"/>
                  </a:lnTo>
                  <a:lnTo>
                    <a:pt x="411" y="1962"/>
                  </a:lnTo>
                  <a:lnTo>
                    <a:pt x="395" y="1964"/>
                  </a:lnTo>
                  <a:lnTo>
                    <a:pt x="381" y="1953"/>
                  </a:lnTo>
                  <a:lnTo>
                    <a:pt x="363" y="1949"/>
                  </a:lnTo>
                  <a:lnTo>
                    <a:pt x="335" y="1959"/>
                  </a:lnTo>
                  <a:lnTo>
                    <a:pt x="331" y="1943"/>
                  </a:lnTo>
                  <a:lnTo>
                    <a:pt x="343" y="1930"/>
                  </a:lnTo>
                  <a:lnTo>
                    <a:pt x="378" y="1922"/>
                  </a:lnTo>
                  <a:lnTo>
                    <a:pt x="410" y="1898"/>
                  </a:lnTo>
                  <a:lnTo>
                    <a:pt x="437" y="1869"/>
                  </a:lnTo>
                  <a:lnTo>
                    <a:pt x="495" y="1822"/>
                  </a:lnTo>
                  <a:lnTo>
                    <a:pt x="505" y="1783"/>
                  </a:lnTo>
                  <a:lnTo>
                    <a:pt x="538" y="1774"/>
                  </a:lnTo>
                  <a:lnTo>
                    <a:pt x="556" y="1743"/>
                  </a:lnTo>
                  <a:lnTo>
                    <a:pt x="607" y="1735"/>
                  </a:lnTo>
                  <a:lnTo>
                    <a:pt x="642" y="1735"/>
                  </a:lnTo>
                  <a:lnTo>
                    <a:pt x="677" y="1742"/>
                  </a:lnTo>
                  <a:lnTo>
                    <a:pt x="713" y="1740"/>
                  </a:lnTo>
                  <a:lnTo>
                    <a:pt x="727" y="1732"/>
                  </a:lnTo>
                  <a:lnTo>
                    <a:pt x="751" y="1702"/>
                  </a:lnTo>
                  <a:lnTo>
                    <a:pt x="796" y="1664"/>
                  </a:lnTo>
                  <a:lnTo>
                    <a:pt x="737" y="1677"/>
                  </a:lnTo>
                  <a:lnTo>
                    <a:pt x="690" y="1705"/>
                  </a:lnTo>
                  <a:lnTo>
                    <a:pt x="650" y="1700"/>
                  </a:lnTo>
                  <a:lnTo>
                    <a:pt x="621" y="1677"/>
                  </a:lnTo>
                  <a:lnTo>
                    <a:pt x="595" y="1667"/>
                  </a:lnTo>
                  <a:lnTo>
                    <a:pt x="568" y="1672"/>
                  </a:lnTo>
                  <a:lnTo>
                    <a:pt x="560" y="1660"/>
                  </a:lnTo>
                  <a:lnTo>
                    <a:pt x="530" y="1639"/>
                  </a:lnTo>
                  <a:lnTo>
                    <a:pt x="497" y="1639"/>
                  </a:lnTo>
                  <a:lnTo>
                    <a:pt x="452" y="1660"/>
                  </a:lnTo>
                  <a:lnTo>
                    <a:pt x="420" y="1645"/>
                  </a:lnTo>
                  <a:lnTo>
                    <a:pt x="408" y="1617"/>
                  </a:lnTo>
                  <a:lnTo>
                    <a:pt x="412" y="1599"/>
                  </a:lnTo>
                  <a:lnTo>
                    <a:pt x="426" y="1590"/>
                  </a:lnTo>
                  <a:lnTo>
                    <a:pt x="457" y="1583"/>
                  </a:lnTo>
                  <a:lnTo>
                    <a:pt x="505" y="1562"/>
                  </a:lnTo>
                  <a:lnTo>
                    <a:pt x="532" y="1553"/>
                  </a:lnTo>
                  <a:lnTo>
                    <a:pt x="567" y="1529"/>
                  </a:lnTo>
                  <a:lnTo>
                    <a:pt x="582" y="1500"/>
                  </a:lnTo>
                  <a:lnTo>
                    <a:pt x="578" y="1475"/>
                  </a:lnTo>
                  <a:lnTo>
                    <a:pt x="585" y="1458"/>
                  </a:lnTo>
                  <a:lnTo>
                    <a:pt x="573" y="1437"/>
                  </a:lnTo>
                  <a:lnTo>
                    <a:pt x="577" y="1418"/>
                  </a:lnTo>
                  <a:lnTo>
                    <a:pt x="540" y="1422"/>
                  </a:lnTo>
                  <a:lnTo>
                    <a:pt x="506" y="1437"/>
                  </a:lnTo>
                  <a:lnTo>
                    <a:pt x="497" y="1423"/>
                  </a:lnTo>
                  <a:lnTo>
                    <a:pt x="532" y="1400"/>
                  </a:lnTo>
                  <a:lnTo>
                    <a:pt x="545" y="1383"/>
                  </a:lnTo>
                  <a:lnTo>
                    <a:pt x="577" y="1362"/>
                  </a:lnTo>
                  <a:lnTo>
                    <a:pt x="622" y="1345"/>
                  </a:lnTo>
                  <a:lnTo>
                    <a:pt x="646" y="1347"/>
                  </a:lnTo>
                  <a:lnTo>
                    <a:pt x="692" y="1338"/>
                  </a:lnTo>
                  <a:lnTo>
                    <a:pt x="726" y="1354"/>
                  </a:lnTo>
                  <a:lnTo>
                    <a:pt x="716" y="1328"/>
                  </a:lnTo>
                  <a:lnTo>
                    <a:pt x="731" y="1323"/>
                  </a:lnTo>
                  <a:lnTo>
                    <a:pt x="732" y="1293"/>
                  </a:lnTo>
                  <a:lnTo>
                    <a:pt x="752" y="1265"/>
                  </a:lnTo>
                  <a:lnTo>
                    <a:pt x="737" y="1258"/>
                  </a:lnTo>
                  <a:lnTo>
                    <a:pt x="738" y="1233"/>
                  </a:lnTo>
                  <a:lnTo>
                    <a:pt x="757" y="1223"/>
                  </a:lnTo>
                  <a:lnTo>
                    <a:pt x="766" y="1190"/>
                  </a:lnTo>
                  <a:lnTo>
                    <a:pt x="745" y="1184"/>
                  </a:lnTo>
                  <a:lnTo>
                    <a:pt x="718" y="1192"/>
                  </a:lnTo>
                  <a:lnTo>
                    <a:pt x="697" y="1173"/>
                  </a:lnTo>
                  <a:lnTo>
                    <a:pt x="662" y="1128"/>
                  </a:lnTo>
                  <a:lnTo>
                    <a:pt x="658" y="1110"/>
                  </a:lnTo>
                  <a:lnTo>
                    <a:pt x="678" y="1072"/>
                  </a:lnTo>
                  <a:lnTo>
                    <a:pt x="707" y="1047"/>
                  </a:lnTo>
                  <a:lnTo>
                    <a:pt x="683" y="1037"/>
                  </a:lnTo>
                  <a:lnTo>
                    <a:pt x="666" y="1039"/>
                  </a:lnTo>
                  <a:lnTo>
                    <a:pt x="632" y="1054"/>
                  </a:lnTo>
                  <a:lnTo>
                    <a:pt x="607" y="1070"/>
                  </a:lnTo>
                  <a:lnTo>
                    <a:pt x="581" y="1070"/>
                  </a:lnTo>
                  <a:lnTo>
                    <a:pt x="571" y="1059"/>
                  </a:lnTo>
                  <a:lnTo>
                    <a:pt x="557" y="1060"/>
                  </a:lnTo>
                  <a:lnTo>
                    <a:pt x="526" y="1074"/>
                  </a:lnTo>
                  <a:lnTo>
                    <a:pt x="482" y="1058"/>
                  </a:lnTo>
                  <a:lnTo>
                    <a:pt x="468" y="1087"/>
                  </a:lnTo>
                  <a:lnTo>
                    <a:pt x="436" y="1055"/>
                  </a:lnTo>
                  <a:lnTo>
                    <a:pt x="432" y="1032"/>
                  </a:lnTo>
                  <a:lnTo>
                    <a:pt x="448" y="1032"/>
                  </a:lnTo>
                  <a:lnTo>
                    <a:pt x="463" y="1002"/>
                  </a:lnTo>
                  <a:lnTo>
                    <a:pt x="500" y="952"/>
                  </a:lnTo>
                  <a:lnTo>
                    <a:pt x="507" y="937"/>
                  </a:lnTo>
                  <a:lnTo>
                    <a:pt x="501" y="919"/>
                  </a:lnTo>
                  <a:lnTo>
                    <a:pt x="477" y="900"/>
                  </a:lnTo>
                  <a:lnTo>
                    <a:pt x="481" y="868"/>
                  </a:lnTo>
                  <a:lnTo>
                    <a:pt x="491" y="855"/>
                  </a:lnTo>
                  <a:lnTo>
                    <a:pt x="510" y="850"/>
                  </a:lnTo>
                  <a:lnTo>
                    <a:pt x="486" y="835"/>
                  </a:lnTo>
                  <a:lnTo>
                    <a:pt x="450" y="847"/>
                  </a:lnTo>
                  <a:lnTo>
                    <a:pt x="427" y="858"/>
                  </a:lnTo>
                  <a:lnTo>
                    <a:pt x="431" y="833"/>
                  </a:lnTo>
                  <a:lnTo>
                    <a:pt x="423" y="828"/>
                  </a:lnTo>
                  <a:lnTo>
                    <a:pt x="405" y="845"/>
                  </a:lnTo>
                  <a:lnTo>
                    <a:pt x="406" y="887"/>
                  </a:lnTo>
                  <a:lnTo>
                    <a:pt x="380" y="958"/>
                  </a:lnTo>
                  <a:lnTo>
                    <a:pt x="366" y="969"/>
                  </a:lnTo>
                  <a:lnTo>
                    <a:pt x="348" y="963"/>
                  </a:lnTo>
                  <a:lnTo>
                    <a:pt x="362" y="914"/>
                  </a:lnTo>
                  <a:lnTo>
                    <a:pt x="380" y="883"/>
                  </a:lnTo>
                  <a:lnTo>
                    <a:pt x="372" y="879"/>
                  </a:lnTo>
                  <a:lnTo>
                    <a:pt x="376" y="834"/>
                  </a:lnTo>
                  <a:lnTo>
                    <a:pt x="388" y="798"/>
                  </a:lnTo>
                  <a:lnTo>
                    <a:pt x="410" y="750"/>
                  </a:lnTo>
                  <a:lnTo>
                    <a:pt x="437" y="707"/>
                  </a:lnTo>
                  <a:lnTo>
                    <a:pt x="386" y="740"/>
                  </a:lnTo>
                  <a:lnTo>
                    <a:pt x="373" y="747"/>
                  </a:lnTo>
                  <a:lnTo>
                    <a:pt x="343" y="742"/>
                  </a:lnTo>
                  <a:lnTo>
                    <a:pt x="333" y="733"/>
                  </a:lnTo>
                  <a:lnTo>
                    <a:pt x="321" y="704"/>
                  </a:lnTo>
                  <a:lnTo>
                    <a:pt x="343" y="702"/>
                  </a:lnTo>
                  <a:lnTo>
                    <a:pt x="365" y="688"/>
                  </a:lnTo>
                  <a:lnTo>
                    <a:pt x="346" y="679"/>
                  </a:lnTo>
                  <a:lnTo>
                    <a:pt x="365" y="668"/>
                  </a:lnTo>
                  <a:lnTo>
                    <a:pt x="386" y="642"/>
                  </a:lnTo>
                  <a:lnTo>
                    <a:pt x="391" y="618"/>
                  </a:lnTo>
                  <a:lnTo>
                    <a:pt x="378" y="599"/>
                  </a:lnTo>
                  <a:lnTo>
                    <a:pt x="358" y="592"/>
                  </a:lnTo>
                  <a:lnTo>
                    <a:pt x="356" y="580"/>
                  </a:lnTo>
                  <a:lnTo>
                    <a:pt x="377" y="557"/>
                  </a:lnTo>
                  <a:lnTo>
                    <a:pt x="368" y="538"/>
                  </a:lnTo>
                  <a:lnTo>
                    <a:pt x="388" y="499"/>
                  </a:lnTo>
                  <a:lnTo>
                    <a:pt x="426" y="500"/>
                  </a:lnTo>
                  <a:lnTo>
                    <a:pt x="450" y="495"/>
                  </a:lnTo>
                  <a:lnTo>
                    <a:pt x="421" y="470"/>
                  </a:lnTo>
                  <a:lnTo>
                    <a:pt x="430" y="434"/>
                  </a:lnTo>
                  <a:lnTo>
                    <a:pt x="476" y="430"/>
                  </a:lnTo>
                  <a:lnTo>
                    <a:pt x="466" y="408"/>
                  </a:lnTo>
                  <a:lnTo>
                    <a:pt x="470" y="383"/>
                  </a:lnTo>
                  <a:lnTo>
                    <a:pt x="490" y="372"/>
                  </a:lnTo>
                  <a:lnTo>
                    <a:pt x="506" y="374"/>
                  </a:lnTo>
                  <a:lnTo>
                    <a:pt x="518" y="385"/>
                  </a:lnTo>
                  <a:lnTo>
                    <a:pt x="551" y="374"/>
                  </a:lnTo>
                  <a:lnTo>
                    <a:pt x="558" y="384"/>
                  </a:lnTo>
                  <a:lnTo>
                    <a:pt x="593" y="377"/>
                  </a:lnTo>
                  <a:lnTo>
                    <a:pt x="640" y="373"/>
                  </a:lnTo>
                  <a:lnTo>
                    <a:pt x="696" y="365"/>
                  </a:lnTo>
                  <a:lnTo>
                    <a:pt x="723" y="360"/>
                  </a:lnTo>
                  <a:lnTo>
                    <a:pt x="752" y="363"/>
                  </a:lnTo>
                  <a:lnTo>
                    <a:pt x="745" y="384"/>
                  </a:lnTo>
                  <a:close/>
                  <a:moveTo>
                    <a:pt x="737" y="334"/>
                  </a:moveTo>
                  <a:lnTo>
                    <a:pt x="721" y="335"/>
                  </a:lnTo>
                  <a:lnTo>
                    <a:pt x="705" y="318"/>
                  </a:lnTo>
                  <a:lnTo>
                    <a:pt x="723" y="314"/>
                  </a:lnTo>
                  <a:lnTo>
                    <a:pt x="737" y="334"/>
                  </a:lnTo>
                  <a:close/>
                  <a:moveTo>
                    <a:pt x="753" y="292"/>
                  </a:moveTo>
                  <a:lnTo>
                    <a:pt x="787" y="299"/>
                  </a:lnTo>
                  <a:lnTo>
                    <a:pt x="780" y="317"/>
                  </a:lnTo>
                  <a:lnTo>
                    <a:pt x="762" y="308"/>
                  </a:lnTo>
                  <a:lnTo>
                    <a:pt x="737" y="312"/>
                  </a:lnTo>
                  <a:lnTo>
                    <a:pt x="713" y="299"/>
                  </a:lnTo>
                  <a:lnTo>
                    <a:pt x="718" y="273"/>
                  </a:lnTo>
                  <a:lnTo>
                    <a:pt x="740" y="272"/>
                  </a:lnTo>
                  <a:lnTo>
                    <a:pt x="755" y="278"/>
                  </a:lnTo>
                  <a:lnTo>
                    <a:pt x="753" y="292"/>
                  </a:lnTo>
                  <a:close/>
                  <a:moveTo>
                    <a:pt x="800" y="263"/>
                  </a:moveTo>
                  <a:lnTo>
                    <a:pt x="787" y="267"/>
                  </a:lnTo>
                  <a:lnTo>
                    <a:pt x="782" y="252"/>
                  </a:lnTo>
                  <a:lnTo>
                    <a:pt x="761" y="244"/>
                  </a:lnTo>
                  <a:lnTo>
                    <a:pt x="766" y="234"/>
                  </a:lnTo>
                  <a:lnTo>
                    <a:pt x="800" y="263"/>
                  </a:lnTo>
                  <a:close/>
                  <a:moveTo>
                    <a:pt x="1001" y="19"/>
                  </a:moveTo>
                  <a:lnTo>
                    <a:pt x="1021" y="42"/>
                  </a:lnTo>
                  <a:lnTo>
                    <a:pt x="1033" y="48"/>
                  </a:lnTo>
                  <a:lnTo>
                    <a:pt x="1017" y="95"/>
                  </a:lnTo>
                  <a:lnTo>
                    <a:pt x="1015" y="115"/>
                  </a:lnTo>
                  <a:lnTo>
                    <a:pt x="1002" y="137"/>
                  </a:lnTo>
                  <a:lnTo>
                    <a:pt x="992" y="132"/>
                  </a:lnTo>
                  <a:lnTo>
                    <a:pt x="1003" y="95"/>
                  </a:lnTo>
                  <a:lnTo>
                    <a:pt x="997" y="82"/>
                  </a:lnTo>
                  <a:lnTo>
                    <a:pt x="976" y="85"/>
                  </a:lnTo>
                  <a:lnTo>
                    <a:pt x="971" y="74"/>
                  </a:lnTo>
                  <a:lnTo>
                    <a:pt x="991" y="57"/>
                  </a:lnTo>
                  <a:lnTo>
                    <a:pt x="981" y="32"/>
                  </a:lnTo>
                  <a:lnTo>
                    <a:pt x="967" y="29"/>
                  </a:lnTo>
                  <a:lnTo>
                    <a:pt x="986" y="9"/>
                  </a:lnTo>
                  <a:lnTo>
                    <a:pt x="1001" y="19"/>
                  </a:lnTo>
                  <a:close/>
                  <a:moveTo>
                    <a:pt x="1037" y="24"/>
                  </a:moveTo>
                  <a:lnTo>
                    <a:pt x="1020" y="8"/>
                  </a:lnTo>
                  <a:lnTo>
                    <a:pt x="1036" y="0"/>
                  </a:lnTo>
                  <a:lnTo>
                    <a:pt x="1037" y="24"/>
                  </a:ln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0" cap="rnd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6255" y="3182"/>
              <a:ext cx="545" cy="232"/>
            </a:xfrm>
            <a:custGeom>
              <a:avLst/>
              <a:gdLst>
                <a:gd name="T0" fmla="*/ 843 w 1136"/>
                <a:gd name="T1" fmla="*/ 449 h 485"/>
                <a:gd name="T2" fmla="*/ 805 w 1136"/>
                <a:gd name="T3" fmla="*/ 459 h 485"/>
                <a:gd name="T4" fmla="*/ 751 w 1136"/>
                <a:gd name="T5" fmla="*/ 457 h 485"/>
                <a:gd name="T6" fmla="*/ 630 w 1136"/>
                <a:gd name="T7" fmla="*/ 477 h 485"/>
                <a:gd name="T8" fmla="*/ 590 w 1136"/>
                <a:gd name="T9" fmla="*/ 460 h 485"/>
                <a:gd name="T10" fmla="*/ 533 w 1136"/>
                <a:gd name="T11" fmla="*/ 407 h 485"/>
                <a:gd name="T12" fmla="*/ 510 w 1136"/>
                <a:gd name="T13" fmla="*/ 389 h 485"/>
                <a:gd name="T14" fmla="*/ 475 w 1136"/>
                <a:gd name="T15" fmla="*/ 390 h 485"/>
                <a:gd name="T16" fmla="*/ 421 w 1136"/>
                <a:gd name="T17" fmla="*/ 404 h 485"/>
                <a:gd name="T18" fmla="*/ 363 w 1136"/>
                <a:gd name="T19" fmla="*/ 415 h 485"/>
                <a:gd name="T20" fmla="*/ 333 w 1136"/>
                <a:gd name="T21" fmla="*/ 361 h 485"/>
                <a:gd name="T22" fmla="*/ 333 w 1136"/>
                <a:gd name="T23" fmla="*/ 310 h 485"/>
                <a:gd name="T24" fmla="*/ 265 w 1136"/>
                <a:gd name="T25" fmla="*/ 176 h 485"/>
                <a:gd name="T26" fmla="*/ 201 w 1136"/>
                <a:gd name="T27" fmla="*/ 143 h 485"/>
                <a:gd name="T28" fmla="*/ 147 w 1136"/>
                <a:gd name="T29" fmla="*/ 97 h 485"/>
                <a:gd name="T30" fmla="*/ 36 w 1136"/>
                <a:gd name="T31" fmla="*/ 50 h 485"/>
                <a:gd name="T32" fmla="*/ 11 w 1136"/>
                <a:gd name="T33" fmla="*/ 2 h 485"/>
                <a:gd name="T34" fmla="*/ 81 w 1136"/>
                <a:gd name="T35" fmla="*/ 11 h 485"/>
                <a:gd name="T36" fmla="*/ 174 w 1136"/>
                <a:gd name="T37" fmla="*/ 37 h 485"/>
                <a:gd name="T38" fmla="*/ 257 w 1136"/>
                <a:gd name="T39" fmla="*/ 67 h 485"/>
                <a:gd name="T40" fmla="*/ 367 w 1136"/>
                <a:gd name="T41" fmla="*/ 66 h 485"/>
                <a:gd name="T42" fmla="*/ 415 w 1136"/>
                <a:gd name="T43" fmla="*/ 80 h 485"/>
                <a:gd name="T44" fmla="*/ 485 w 1136"/>
                <a:gd name="T45" fmla="*/ 92 h 485"/>
                <a:gd name="T46" fmla="*/ 547 w 1136"/>
                <a:gd name="T47" fmla="*/ 130 h 485"/>
                <a:gd name="T48" fmla="*/ 622 w 1136"/>
                <a:gd name="T49" fmla="*/ 158 h 485"/>
                <a:gd name="T50" fmla="*/ 656 w 1136"/>
                <a:gd name="T51" fmla="*/ 193 h 485"/>
                <a:gd name="T52" fmla="*/ 736 w 1136"/>
                <a:gd name="T53" fmla="*/ 158 h 485"/>
                <a:gd name="T54" fmla="*/ 782 w 1136"/>
                <a:gd name="T55" fmla="*/ 185 h 485"/>
                <a:gd name="T56" fmla="*/ 850 w 1136"/>
                <a:gd name="T57" fmla="*/ 178 h 485"/>
                <a:gd name="T58" fmla="*/ 911 w 1136"/>
                <a:gd name="T59" fmla="*/ 200 h 485"/>
                <a:gd name="T60" fmla="*/ 936 w 1136"/>
                <a:gd name="T61" fmla="*/ 265 h 485"/>
                <a:gd name="T62" fmla="*/ 992 w 1136"/>
                <a:gd name="T63" fmla="*/ 297 h 485"/>
                <a:gd name="T64" fmla="*/ 1074 w 1136"/>
                <a:gd name="T65" fmla="*/ 325 h 485"/>
                <a:gd name="T66" fmla="*/ 1044 w 1136"/>
                <a:gd name="T67" fmla="*/ 355 h 485"/>
                <a:gd name="T68" fmla="*/ 1057 w 1136"/>
                <a:gd name="T69" fmla="*/ 381 h 485"/>
                <a:gd name="T70" fmla="*/ 1125 w 1136"/>
                <a:gd name="T71" fmla="*/ 432 h 485"/>
                <a:gd name="T72" fmla="*/ 1134 w 1136"/>
                <a:gd name="T73" fmla="*/ 467 h 485"/>
                <a:gd name="T74" fmla="*/ 1060 w 1136"/>
                <a:gd name="T75" fmla="*/ 460 h 485"/>
                <a:gd name="T76" fmla="*/ 999 w 1136"/>
                <a:gd name="T77" fmla="*/ 455 h 485"/>
                <a:gd name="T78" fmla="*/ 982 w 1136"/>
                <a:gd name="T79" fmla="*/ 433 h 485"/>
                <a:gd name="T80" fmla="*/ 909 w 1136"/>
                <a:gd name="T81" fmla="*/ 41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6" h="485">
                  <a:moveTo>
                    <a:pt x="871" y="442"/>
                  </a:moveTo>
                  <a:lnTo>
                    <a:pt x="843" y="449"/>
                  </a:lnTo>
                  <a:lnTo>
                    <a:pt x="849" y="457"/>
                  </a:lnTo>
                  <a:lnTo>
                    <a:pt x="805" y="459"/>
                  </a:lnTo>
                  <a:lnTo>
                    <a:pt x="791" y="461"/>
                  </a:lnTo>
                  <a:lnTo>
                    <a:pt x="751" y="457"/>
                  </a:lnTo>
                  <a:lnTo>
                    <a:pt x="685" y="474"/>
                  </a:lnTo>
                  <a:lnTo>
                    <a:pt x="630" y="477"/>
                  </a:lnTo>
                  <a:lnTo>
                    <a:pt x="614" y="462"/>
                  </a:lnTo>
                  <a:lnTo>
                    <a:pt x="590" y="460"/>
                  </a:lnTo>
                  <a:lnTo>
                    <a:pt x="576" y="439"/>
                  </a:lnTo>
                  <a:lnTo>
                    <a:pt x="533" y="407"/>
                  </a:lnTo>
                  <a:lnTo>
                    <a:pt x="518" y="402"/>
                  </a:lnTo>
                  <a:lnTo>
                    <a:pt x="510" y="389"/>
                  </a:lnTo>
                  <a:lnTo>
                    <a:pt x="493" y="385"/>
                  </a:lnTo>
                  <a:lnTo>
                    <a:pt x="475" y="390"/>
                  </a:lnTo>
                  <a:lnTo>
                    <a:pt x="464" y="414"/>
                  </a:lnTo>
                  <a:lnTo>
                    <a:pt x="421" y="404"/>
                  </a:lnTo>
                  <a:lnTo>
                    <a:pt x="376" y="402"/>
                  </a:lnTo>
                  <a:lnTo>
                    <a:pt x="363" y="415"/>
                  </a:lnTo>
                  <a:lnTo>
                    <a:pt x="309" y="399"/>
                  </a:lnTo>
                  <a:lnTo>
                    <a:pt x="333" y="361"/>
                  </a:lnTo>
                  <a:lnTo>
                    <a:pt x="338" y="340"/>
                  </a:lnTo>
                  <a:lnTo>
                    <a:pt x="333" y="310"/>
                  </a:lnTo>
                  <a:lnTo>
                    <a:pt x="311" y="276"/>
                  </a:lnTo>
                  <a:lnTo>
                    <a:pt x="265" y="176"/>
                  </a:lnTo>
                  <a:lnTo>
                    <a:pt x="251" y="161"/>
                  </a:lnTo>
                  <a:lnTo>
                    <a:pt x="201" y="143"/>
                  </a:lnTo>
                  <a:lnTo>
                    <a:pt x="188" y="123"/>
                  </a:lnTo>
                  <a:lnTo>
                    <a:pt x="147" y="97"/>
                  </a:lnTo>
                  <a:lnTo>
                    <a:pt x="96" y="86"/>
                  </a:lnTo>
                  <a:lnTo>
                    <a:pt x="36" y="50"/>
                  </a:lnTo>
                  <a:lnTo>
                    <a:pt x="0" y="28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81" y="11"/>
                  </a:lnTo>
                  <a:lnTo>
                    <a:pt x="100" y="6"/>
                  </a:lnTo>
                  <a:lnTo>
                    <a:pt x="174" y="37"/>
                  </a:lnTo>
                  <a:lnTo>
                    <a:pt x="219" y="46"/>
                  </a:lnTo>
                  <a:lnTo>
                    <a:pt x="257" y="67"/>
                  </a:lnTo>
                  <a:lnTo>
                    <a:pt x="332" y="73"/>
                  </a:lnTo>
                  <a:lnTo>
                    <a:pt x="367" y="66"/>
                  </a:lnTo>
                  <a:lnTo>
                    <a:pt x="390" y="66"/>
                  </a:lnTo>
                  <a:lnTo>
                    <a:pt x="415" y="80"/>
                  </a:lnTo>
                  <a:lnTo>
                    <a:pt x="445" y="77"/>
                  </a:lnTo>
                  <a:lnTo>
                    <a:pt x="485" y="92"/>
                  </a:lnTo>
                  <a:lnTo>
                    <a:pt x="504" y="112"/>
                  </a:lnTo>
                  <a:lnTo>
                    <a:pt x="547" y="130"/>
                  </a:lnTo>
                  <a:lnTo>
                    <a:pt x="582" y="140"/>
                  </a:lnTo>
                  <a:lnTo>
                    <a:pt x="622" y="158"/>
                  </a:lnTo>
                  <a:lnTo>
                    <a:pt x="625" y="188"/>
                  </a:lnTo>
                  <a:lnTo>
                    <a:pt x="656" y="193"/>
                  </a:lnTo>
                  <a:lnTo>
                    <a:pt x="710" y="167"/>
                  </a:lnTo>
                  <a:lnTo>
                    <a:pt x="736" y="158"/>
                  </a:lnTo>
                  <a:lnTo>
                    <a:pt x="759" y="161"/>
                  </a:lnTo>
                  <a:lnTo>
                    <a:pt x="782" y="185"/>
                  </a:lnTo>
                  <a:lnTo>
                    <a:pt x="792" y="157"/>
                  </a:lnTo>
                  <a:lnTo>
                    <a:pt x="850" y="178"/>
                  </a:lnTo>
                  <a:lnTo>
                    <a:pt x="876" y="201"/>
                  </a:lnTo>
                  <a:lnTo>
                    <a:pt x="911" y="200"/>
                  </a:lnTo>
                  <a:lnTo>
                    <a:pt x="939" y="212"/>
                  </a:lnTo>
                  <a:lnTo>
                    <a:pt x="936" y="265"/>
                  </a:lnTo>
                  <a:lnTo>
                    <a:pt x="972" y="282"/>
                  </a:lnTo>
                  <a:lnTo>
                    <a:pt x="992" y="297"/>
                  </a:lnTo>
                  <a:lnTo>
                    <a:pt x="1035" y="306"/>
                  </a:lnTo>
                  <a:lnTo>
                    <a:pt x="1074" y="325"/>
                  </a:lnTo>
                  <a:lnTo>
                    <a:pt x="1059" y="351"/>
                  </a:lnTo>
                  <a:lnTo>
                    <a:pt x="1044" y="355"/>
                  </a:lnTo>
                  <a:lnTo>
                    <a:pt x="1044" y="371"/>
                  </a:lnTo>
                  <a:lnTo>
                    <a:pt x="1057" y="381"/>
                  </a:lnTo>
                  <a:lnTo>
                    <a:pt x="1069" y="400"/>
                  </a:lnTo>
                  <a:lnTo>
                    <a:pt x="1125" y="432"/>
                  </a:lnTo>
                  <a:lnTo>
                    <a:pt x="1136" y="442"/>
                  </a:lnTo>
                  <a:lnTo>
                    <a:pt x="1134" y="467"/>
                  </a:lnTo>
                  <a:lnTo>
                    <a:pt x="1111" y="485"/>
                  </a:lnTo>
                  <a:lnTo>
                    <a:pt x="1060" y="460"/>
                  </a:lnTo>
                  <a:lnTo>
                    <a:pt x="1039" y="466"/>
                  </a:lnTo>
                  <a:lnTo>
                    <a:pt x="999" y="455"/>
                  </a:lnTo>
                  <a:lnTo>
                    <a:pt x="981" y="442"/>
                  </a:lnTo>
                  <a:lnTo>
                    <a:pt x="982" y="433"/>
                  </a:lnTo>
                  <a:lnTo>
                    <a:pt x="932" y="416"/>
                  </a:lnTo>
                  <a:lnTo>
                    <a:pt x="909" y="411"/>
                  </a:lnTo>
                  <a:lnTo>
                    <a:pt x="871" y="442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4755" y="3352"/>
              <a:ext cx="693" cy="638"/>
            </a:xfrm>
            <a:custGeom>
              <a:avLst/>
              <a:gdLst>
                <a:gd name="T0" fmla="*/ 935 w 1444"/>
                <a:gd name="T1" fmla="*/ 1237 h 1331"/>
                <a:gd name="T2" fmla="*/ 1076 w 1444"/>
                <a:gd name="T3" fmla="*/ 1292 h 1331"/>
                <a:gd name="T4" fmla="*/ 1078 w 1444"/>
                <a:gd name="T5" fmla="*/ 1313 h 1331"/>
                <a:gd name="T6" fmla="*/ 755 w 1444"/>
                <a:gd name="T7" fmla="*/ 1269 h 1331"/>
                <a:gd name="T8" fmla="*/ 746 w 1444"/>
                <a:gd name="T9" fmla="*/ 1213 h 1331"/>
                <a:gd name="T10" fmla="*/ 588 w 1444"/>
                <a:gd name="T11" fmla="*/ 1087 h 1331"/>
                <a:gd name="T12" fmla="*/ 1372 w 1444"/>
                <a:gd name="T13" fmla="*/ 1108 h 1331"/>
                <a:gd name="T14" fmla="*/ 1426 w 1444"/>
                <a:gd name="T15" fmla="*/ 1110 h 1331"/>
                <a:gd name="T16" fmla="*/ 1151 w 1444"/>
                <a:gd name="T17" fmla="*/ 1007 h 1331"/>
                <a:gd name="T18" fmla="*/ 1241 w 1444"/>
                <a:gd name="T19" fmla="*/ 971 h 1331"/>
                <a:gd name="T20" fmla="*/ 951 w 1444"/>
                <a:gd name="T21" fmla="*/ 912 h 1331"/>
                <a:gd name="T22" fmla="*/ 996 w 1444"/>
                <a:gd name="T23" fmla="*/ 932 h 1331"/>
                <a:gd name="T24" fmla="*/ 780 w 1444"/>
                <a:gd name="T25" fmla="*/ 808 h 1331"/>
                <a:gd name="T26" fmla="*/ 1194 w 1444"/>
                <a:gd name="T27" fmla="*/ 800 h 1331"/>
                <a:gd name="T28" fmla="*/ 200 w 1444"/>
                <a:gd name="T29" fmla="*/ 781 h 1331"/>
                <a:gd name="T30" fmla="*/ 845 w 1444"/>
                <a:gd name="T31" fmla="*/ 750 h 1331"/>
                <a:gd name="T32" fmla="*/ 191 w 1444"/>
                <a:gd name="T33" fmla="*/ 682 h 1331"/>
                <a:gd name="T34" fmla="*/ 144 w 1444"/>
                <a:gd name="T35" fmla="*/ 665 h 1331"/>
                <a:gd name="T36" fmla="*/ 1016 w 1444"/>
                <a:gd name="T37" fmla="*/ 631 h 1331"/>
                <a:gd name="T38" fmla="*/ 184 w 1444"/>
                <a:gd name="T39" fmla="*/ 611 h 1331"/>
                <a:gd name="T40" fmla="*/ 616 w 1444"/>
                <a:gd name="T41" fmla="*/ 543 h 1331"/>
                <a:gd name="T42" fmla="*/ 782 w 1444"/>
                <a:gd name="T43" fmla="*/ 698 h 1331"/>
                <a:gd name="T44" fmla="*/ 727 w 1444"/>
                <a:gd name="T45" fmla="*/ 655 h 1331"/>
                <a:gd name="T46" fmla="*/ 556 w 1444"/>
                <a:gd name="T47" fmla="*/ 559 h 1331"/>
                <a:gd name="T48" fmla="*/ 1112 w 1444"/>
                <a:gd name="T49" fmla="*/ 501 h 1331"/>
                <a:gd name="T50" fmla="*/ 1040 w 1444"/>
                <a:gd name="T51" fmla="*/ 516 h 1331"/>
                <a:gd name="T52" fmla="*/ 1079 w 1444"/>
                <a:gd name="T53" fmla="*/ 460 h 1331"/>
                <a:gd name="T54" fmla="*/ 9 w 1444"/>
                <a:gd name="T55" fmla="*/ 380 h 1331"/>
                <a:gd name="T56" fmla="*/ 921 w 1444"/>
                <a:gd name="T57" fmla="*/ 343 h 1331"/>
                <a:gd name="T58" fmla="*/ 910 w 1444"/>
                <a:gd name="T59" fmla="*/ 337 h 1331"/>
                <a:gd name="T60" fmla="*/ 802 w 1444"/>
                <a:gd name="T61" fmla="*/ 220 h 1331"/>
                <a:gd name="T62" fmla="*/ 1001 w 1444"/>
                <a:gd name="T63" fmla="*/ 198 h 1331"/>
                <a:gd name="T64" fmla="*/ 831 w 1444"/>
                <a:gd name="T65" fmla="*/ 151 h 1331"/>
                <a:gd name="T66" fmla="*/ 667 w 1444"/>
                <a:gd name="T67" fmla="*/ 193 h 1331"/>
                <a:gd name="T68" fmla="*/ 719 w 1444"/>
                <a:gd name="T69" fmla="*/ 276 h 1331"/>
                <a:gd name="T70" fmla="*/ 682 w 1444"/>
                <a:gd name="T71" fmla="*/ 346 h 1331"/>
                <a:gd name="T72" fmla="*/ 632 w 1444"/>
                <a:gd name="T73" fmla="*/ 355 h 1331"/>
                <a:gd name="T74" fmla="*/ 467 w 1444"/>
                <a:gd name="T75" fmla="*/ 268 h 1331"/>
                <a:gd name="T76" fmla="*/ 599 w 1444"/>
                <a:gd name="T77" fmla="*/ 501 h 1331"/>
                <a:gd name="T78" fmla="*/ 544 w 1444"/>
                <a:gd name="T79" fmla="*/ 528 h 1331"/>
                <a:gd name="T80" fmla="*/ 596 w 1444"/>
                <a:gd name="T81" fmla="*/ 601 h 1331"/>
                <a:gd name="T82" fmla="*/ 734 w 1444"/>
                <a:gd name="T83" fmla="*/ 740 h 1331"/>
                <a:gd name="T84" fmla="*/ 635 w 1444"/>
                <a:gd name="T85" fmla="*/ 732 h 1331"/>
                <a:gd name="T86" fmla="*/ 655 w 1444"/>
                <a:gd name="T87" fmla="*/ 840 h 1331"/>
                <a:gd name="T88" fmla="*/ 539 w 1444"/>
                <a:gd name="T89" fmla="*/ 850 h 1331"/>
                <a:gd name="T90" fmla="*/ 589 w 1444"/>
                <a:gd name="T91" fmla="*/ 1018 h 1331"/>
                <a:gd name="T92" fmla="*/ 487 w 1444"/>
                <a:gd name="T93" fmla="*/ 985 h 1331"/>
                <a:gd name="T94" fmla="*/ 381 w 1444"/>
                <a:gd name="T95" fmla="*/ 953 h 1331"/>
                <a:gd name="T96" fmla="*/ 302 w 1444"/>
                <a:gd name="T97" fmla="*/ 795 h 1331"/>
                <a:gd name="T98" fmla="*/ 347 w 1444"/>
                <a:gd name="T99" fmla="*/ 696 h 1331"/>
                <a:gd name="T100" fmla="*/ 555 w 1444"/>
                <a:gd name="T101" fmla="*/ 738 h 1331"/>
                <a:gd name="T102" fmla="*/ 522 w 1444"/>
                <a:gd name="T103" fmla="*/ 673 h 1331"/>
                <a:gd name="T104" fmla="*/ 315 w 1444"/>
                <a:gd name="T105" fmla="*/ 667 h 1331"/>
                <a:gd name="T106" fmla="*/ 194 w 1444"/>
                <a:gd name="T107" fmla="*/ 548 h 1331"/>
                <a:gd name="T108" fmla="*/ 157 w 1444"/>
                <a:gd name="T109" fmla="*/ 506 h 1331"/>
                <a:gd name="T110" fmla="*/ 104 w 1444"/>
                <a:gd name="T111" fmla="*/ 380 h 1331"/>
                <a:gd name="T112" fmla="*/ 174 w 1444"/>
                <a:gd name="T113" fmla="*/ 253 h 1331"/>
                <a:gd name="T114" fmla="*/ 289 w 1444"/>
                <a:gd name="T115" fmla="*/ 171 h 1331"/>
                <a:gd name="T116" fmla="*/ 467 w 1444"/>
                <a:gd name="T117" fmla="*/ 83 h 1331"/>
                <a:gd name="T118" fmla="*/ 666 w 1444"/>
                <a:gd name="T119" fmla="*/ 53 h 1331"/>
                <a:gd name="T120" fmla="*/ 844 w 1444"/>
                <a:gd name="T121" fmla="*/ 83 h 1331"/>
                <a:gd name="T122" fmla="*/ 992 w 1444"/>
                <a:gd name="T123" fmla="*/ 26 h 1331"/>
                <a:gd name="T124" fmla="*/ 1036 w 1444"/>
                <a:gd name="T125" fmla="*/ 98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44" h="1331">
                  <a:moveTo>
                    <a:pt x="746" y="1213"/>
                  </a:moveTo>
                  <a:lnTo>
                    <a:pt x="775" y="1213"/>
                  </a:lnTo>
                  <a:lnTo>
                    <a:pt x="796" y="1201"/>
                  </a:lnTo>
                  <a:lnTo>
                    <a:pt x="824" y="1247"/>
                  </a:lnTo>
                  <a:lnTo>
                    <a:pt x="845" y="1246"/>
                  </a:lnTo>
                  <a:lnTo>
                    <a:pt x="889" y="1235"/>
                  </a:lnTo>
                  <a:lnTo>
                    <a:pt x="935" y="1237"/>
                  </a:lnTo>
                  <a:lnTo>
                    <a:pt x="953" y="1250"/>
                  </a:lnTo>
                  <a:lnTo>
                    <a:pt x="985" y="1252"/>
                  </a:lnTo>
                  <a:lnTo>
                    <a:pt x="1014" y="1258"/>
                  </a:lnTo>
                  <a:lnTo>
                    <a:pt x="1055" y="1250"/>
                  </a:lnTo>
                  <a:lnTo>
                    <a:pt x="1060" y="1255"/>
                  </a:lnTo>
                  <a:lnTo>
                    <a:pt x="1061" y="1290"/>
                  </a:lnTo>
                  <a:lnTo>
                    <a:pt x="1076" y="1292"/>
                  </a:lnTo>
                  <a:lnTo>
                    <a:pt x="1085" y="1283"/>
                  </a:lnTo>
                  <a:lnTo>
                    <a:pt x="1106" y="1276"/>
                  </a:lnTo>
                  <a:lnTo>
                    <a:pt x="1129" y="1276"/>
                  </a:lnTo>
                  <a:lnTo>
                    <a:pt x="1149" y="1266"/>
                  </a:lnTo>
                  <a:lnTo>
                    <a:pt x="1144" y="1310"/>
                  </a:lnTo>
                  <a:lnTo>
                    <a:pt x="1133" y="1315"/>
                  </a:lnTo>
                  <a:lnTo>
                    <a:pt x="1078" y="1313"/>
                  </a:lnTo>
                  <a:lnTo>
                    <a:pt x="976" y="1326"/>
                  </a:lnTo>
                  <a:lnTo>
                    <a:pt x="910" y="1331"/>
                  </a:lnTo>
                  <a:lnTo>
                    <a:pt x="901" y="1328"/>
                  </a:lnTo>
                  <a:lnTo>
                    <a:pt x="893" y="1301"/>
                  </a:lnTo>
                  <a:lnTo>
                    <a:pt x="851" y="1287"/>
                  </a:lnTo>
                  <a:lnTo>
                    <a:pt x="774" y="1274"/>
                  </a:lnTo>
                  <a:lnTo>
                    <a:pt x="755" y="1269"/>
                  </a:lnTo>
                  <a:lnTo>
                    <a:pt x="716" y="1272"/>
                  </a:lnTo>
                  <a:lnTo>
                    <a:pt x="703" y="1260"/>
                  </a:lnTo>
                  <a:lnTo>
                    <a:pt x="698" y="1237"/>
                  </a:lnTo>
                  <a:lnTo>
                    <a:pt x="700" y="1213"/>
                  </a:lnTo>
                  <a:lnTo>
                    <a:pt x="718" y="1217"/>
                  </a:lnTo>
                  <a:lnTo>
                    <a:pt x="723" y="1200"/>
                  </a:lnTo>
                  <a:lnTo>
                    <a:pt x="746" y="1213"/>
                  </a:lnTo>
                  <a:close/>
                  <a:moveTo>
                    <a:pt x="1289" y="1227"/>
                  </a:moveTo>
                  <a:lnTo>
                    <a:pt x="1269" y="1201"/>
                  </a:lnTo>
                  <a:lnTo>
                    <a:pt x="1283" y="1195"/>
                  </a:lnTo>
                  <a:lnTo>
                    <a:pt x="1298" y="1225"/>
                  </a:lnTo>
                  <a:lnTo>
                    <a:pt x="1289" y="1227"/>
                  </a:lnTo>
                  <a:close/>
                  <a:moveTo>
                    <a:pt x="605" y="1085"/>
                  </a:moveTo>
                  <a:lnTo>
                    <a:pt x="588" y="1087"/>
                  </a:lnTo>
                  <a:lnTo>
                    <a:pt x="579" y="1060"/>
                  </a:lnTo>
                  <a:lnTo>
                    <a:pt x="585" y="1047"/>
                  </a:lnTo>
                  <a:lnTo>
                    <a:pt x="611" y="1073"/>
                  </a:lnTo>
                  <a:lnTo>
                    <a:pt x="605" y="1085"/>
                  </a:lnTo>
                  <a:close/>
                  <a:moveTo>
                    <a:pt x="1389" y="1136"/>
                  </a:moveTo>
                  <a:lnTo>
                    <a:pt x="1367" y="1131"/>
                  </a:lnTo>
                  <a:lnTo>
                    <a:pt x="1372" y="1108"/>
                  </a:lnTo>
                  <a:lnTo>
                    <a:pt x="1364" y="1088"/>
                  </a:lnTo>
                  <a:lnTo>
                    <a:pt x="1392" y="1055"/>
                  </a:lnTo>
                  <a:lnTo>
                    <a:pt x="1432" y="1038"/>
                  </a:lnTo>
                  <a:lnTo>
                    <a:pt x="1444" y="1050"/>
                  </a:lnTo>
                  <a:lnTo>
                    <a:pt x="1432" y="1081"/>
                  </a:lnTo>
                  <a:lnTo>
                    <a:pt x="1421" y="1097"/>
                  </a:lnTo>
                  <a:lnTo>
                    <a:pt x="1426" y="1110"/>
                  </a:lnTo>
                  <a:lnTo>
                    <a:pt x="1406" y="1112"/>
                  </a:lnTo>
                  <a:lnTo>
                    <a:pt x="1389" y="1136"/>
                  </a:lnTo>
                  <a:close/>
                  <a:moveTo>
                    <a:pt x="1151" y="1007"/>
                  </a:moveTo>
                  <a:lnTo>
                    <a:pt x="1133" y="1022"/>
                  </a:lnTo>
                  <a:lnTo>
                    <a:pt x="1121" y="1015"/>
                  </a:lnTo>
                  <a:lnTo>
                    <a:pt x="1145" y="1000"/>
                  </a:lnTo>
                  <a:lnTo>
                    <a:pt x="1151" y="1007"/>
                  </a:lnTo>
                  <a:close/>
                  <a:moveTo>
                    <a:pt x="1229" y="980"/>
                  </a:moveTo>
                  <a:lnTo>
                    <a:pt x="1229" y="971"/>
                  </a:lnTo>
                  <a:lnTo>
                    <a:pt x="1245" y="957"/>
                  </a:lnTo>
                  <a:lnTo>
                    <a:pt x="1276" y="945"/>
                  </a:lnTo>
                  <a:lnTo>
                    <a:pt x="1291" y="952"/>
                  </a:lnTo>
                  <a:lnTo>
                    <a:pt x="1260" y="970"/>
                  </a:lnTo>
                  <a:lnTo>
                    <a:pt x="1241" y="971"/>
                  </a:lnTo>
                  <a:lnTo>
                    <a:pt x="1229" y="980"/>
                  </a:lnTo>
                  <a:close/>
                  <a:moveTo>
                    <a:pt x="951" y="912"/>
                  </a:moveTo>
                  <a:lnTo>
                    <a:pt x="940" y="928"/>
                  </a:lnTo>
                  <a:lnTo>
                    <a:pt x="924" y="920"/>
                  </a:lnTo>
                  <a:lnTo>
                    <a:pt x="929" y="905"/>
                  </a:lnTo>
                  <a:lnTo>
                    <a:pt x="943" y="897"/>
                  </a:lnTo>
                  <a:lnTo>
                    <a:pt x="951" y="912"/>
                  </a:lnTo>
                  <a:close/>
                  <a:moveTo>
                    <a:pt x="996" y="932"/>
                  </a:moveTo>
                  <a:lnTo>
                    <a:pt x="983" y="940"/>
                  </a:lnTo>
                  <a:lnTo>
                    <a:pt x="965" y="912"/>
                  </a:lnTo>
                  <a:lnTo>
                    <a:pt x="989" y="887"/>
                  </a:lnTo>
                  <a:lnTo>
                    <a:pt x="1000" y="896"/>
                  </a:lnTo>
                  <a:lnTo>
                    <a:pt x="1001" y="918"/>
                  </a:lnTo>
                  <a:lnTo>
                    <a:pt x="996" y="932"/>
                  </a:lnTo>
                  <a:close/>
                  <a:moveTo>
                    <a:pt x="1064" y="822"/>
                  </a:moveTo>
                  <a:lnTo>
                    <a:pt x="1071" y="802"/>
                  </a:lnTo>
                  <a:lnTo>
                    <a:pt x="1091" y="801"/>
                  </a:lnTo>
                  <a:lnTo>
                    <a:pt x="1091" y="815"/>
                  </a:lnTo>
                  <a:lnTo>
                    <a:pt x="1064" y="822"/>
                  </a:lnTo>
                  <a:close/>
                  <a:moveTo>
                    <a:pt x="792" y="813"/>
                  </a:moveTo>
                  <a:lnTo>
                    <a:pt x="780" y="808"/>
                  </a:lnTo>
                  <a:lnTo>
                    <a:pt x="785" y="793"/>
                  </a:lnTo>
                  <a:lnTo>
                    <a:pt x="799" y="800"/>
                  </a:lnTo>
                  <a:lnTo>
                    <a:pt x="792" y="813"/>
                  </a:lnTo>
                  <a:close/>
                  <a:moveTo>
                    <a:pt x="1188" y="767"/>
                  </a:moveTo>
                  <a:lnTo>
                    <a:pt x="1222" y="776"/>
                  </a:lnTo>
                  <a:lnTo>
                    <a:pt x="1214" y="788"/>
                  </a:lnTo>
                  <a:lnTo>
                    <a:pt x="1194" y="800"/>
                  </a:lnTo>
                  <a:lnTo>
                    <a:pt x="1172" y="788"/>
                  </a:lnTo>
                  <a:lnTo>
                    <a:pt x="1157" y="773"/>
                  </a:lnTo>
                  <a:lnTo>
                    <a:pt x="1188" y="767"/>
                  </a:lnTo>
                  <a:close/>
                  <a:moveTo>
                    <a:pt x="229" y="768"/>
                  </a:moveTo>
                  <a:lnTo>
                    <a:pt x="234" y="783"/>
                  </a:lnTo>
                  <a:lnTo>
                    <a:pt x="220" y="796"/>
                  </a:lnTo>
                  <a:lnTo>
                    <a:pt x="200" y="781"/>
                  </a:lnTo>
                  <a:lnTo>
                    <a:pt x="185" y="758"/>
                  </a:lnTo>
                  <a:lnTo>
                    <a:pt x="196" y="745"/>
                  </a:lnTo>
                  <a:lnTo>
                    <a:pt x="207" y="760"/>
                  </a:lnTo>
                  <a:lnTo>
                    <a:pt x="229" y="768"/>
                  </a:lnTo>
                  <a:close/>
                  <a:moveTo>
                    <a:pt x="892" y="777"/>
                  </a:moveTo>
                  <a:lnTo>
                    <a:pt x="875" y="776"/>
                  </a:lnTo>
                  <a:lnTo>
                    <a:pt x="845" y="750"/>
                  </a:lnTo>
                  <a:lnTo>
                    <a:pt x="856" y="732"/>
                  </a:lnTo>
                  <a:lnTo>
                    <a:pt x="867" y="747"/>
                  </a:lnTo>
                  <a:lnTo>
                    <a:pt x="884" y="748"/>
                  </a:lnTo>
                  <a:lnTo>
                    <a:pt x="892" y="777"/>
                  </a:lnTo>
                  <a:close/>
                  <a:moveTo>
                    <a:pt x="176" y="656"/>
                  </a:moveTo>
                  <a:lnTo>
                    <a:pt x="180" y="678"/>
                  </a:lnTo>
                  <a:lnTo>
                    <a:pt x="191" y="682"/>
                  </a:lnTo>
                  <a:lnTo>
                    <a:pt x="207" y="702"/>
                  </a:lnTo>
                  <a:lnTo>
                    <a:pt x="205" y="717"/>
                  </a:lnTo>
                  <a:lnTo>
                    <a:pt x="179" y="707"/>
                  </a:lnTo>
                  <a:lnTo>
                    <a:pt x="166" y="710"/>
                  </a:lnTo>
                  <a:lnTo>
                    <a:pt x="152" y="685"/>
                  </a:lnTo>
                  <a:lnTo>
                    <a:pt x="136" y="687"/>
                  </a:lnTo>
                  <a:lnTo>
                    <a:pt x="144" y="665"/>
                  </a:lnTo>
                  <a:lnTo>
                    <a:pt x="161" y="666"/>
                  </a:lnTo>
                  <a:lnTo>
                    <a:pt x="176" y="656"/>
                  </a:lnTo>
                  <a:close/>
                  <a:moveTo>
                    <a:pt x="1061" y="687"/>
                  </a:moveTo>
                  <a:lnTo>
                    <a:pt x="1047" y="698"/>
                  </a:lnTo>
                  <a:lnTo>
                    <a:pt x="1025" y="677"/>
                  </a:lnTo>
                  <a:lnTo>
                    <a:pt x="1042" y="661"/>
                  </a:lnTo>
                  <a:lnTo>
                    <a:pt x="1016" y="631"/>
                  </a:lnTo>
                  <a:lnTo>
                    <a:pt x="1015" y="618"/>
                  </a:lnTo>
                  <a:lnTo>
                    <a:pt x="1041" y="612"/>
                  </a:lnTo>
                  <a:lnTo>
                    <a:pt x="1057" y="623"/>
                  </a:lnTo>
                  <a:lnTo>
                    <a:pt x="1065" y="638"/>
                  </a:lnTo>
                  <a:lnTo>
                    <a:pt x="1070" y="671"/>
                  </a:lnTo>
                  <a:lnTo>
                    <a:pt x="1061" y="687"/>
                  </a:lnTo>
                  <a:close/>
                  <a:moveTo>
                    <a:pt x="184" y="611"/>
                  </a:moveTo>
                  <a:lnTo>
                    <a:pt x="167" y="612"/>
                  </a:lnTo>
                  <a:lnTo>
                    <a:pt x="163" y="601"/>
                  </a:lnTo>
                  <a:lnTo>
                    <a:pt x="172" y="571"/>
                  </a:lnTo>
                  <a:lnTo>
                    <a:pt x="186" y="575"/>
                  </a:lnTo>
                  <a:lnTo>
                    <a:pt x="189" y="606"/>
                  </a:lnTo>
                  <a:lnTo>
                    <a:pt x="184" y="611"/>
                  </a:lnTo>
                  <a:close/>
                  <a:moveTo>
                    <a:pt x="616" y="543"/>
                  </a:moveTo>
                  <a:lnTo>
                    <a:pt x="627" y="565"/>
                  </a:lnTo>
                  <a:lnTo>
                    <a:pt x="696" y="596"/>
                  </a:lnTo>
                  <a:lnTo>
                    <a:pt x="731" y="600"/>
                  </a:lnTo>
                  <a:lnTo>
                    <a:pt x="752" y="632"/>
                  </a:lnTo>
                  <a:lnTo>
                    <a:pt x="750" y="640"/>
                  </a:lnTo>
                  <a:lnTo>
                    <a:pt x="769" y="687"/>
                  </a:lnTo>
                  <a:lnTo>
                    <a:pt x="782" y="698"/>
                  </a:lnTo>
                  <a:lnTo>
                    <a:pt x="816" y="702"/>
                  </a:lnTo>
                  <a:lnTo>
                    <a:pt x="821" y="726"/>
                  </a:lnTo>
                  <a:lnTo>
                    <a:pt x="810" y="736"/>
                  </a:lnTo>
                  <a:lnTo>
                    <a:pt x="786" y="727"/>
                  </a:lnTo>
                  <a:lnTo>
                    <a:pt x="760" y="707"/>
                  </a:lnTo>
                  <a:lnTo>
                    <a:pt x="755" y="691"/>
                  </a:lnTo>
                  <a:lnTo>
                    <a:pt x="727" y="655"/>
                  </a:lnTo>
                  <a:lnTo>
                    <a:pt x="682" y="652"/>
                  </a:lnTo>
                  <a:lnTo>
                    <a:pt x="664" y="643"/>
                  </a:lnTo>
                  <a:lnTo>
                    <a:pt x="656" y="622"/>
                  </a:lnTo>
                  <a:lnTo>
                    <a:pt x="637" y="611"/>
                  </a:lnTo>
                  <a:lnTo>
                    <a:pt x="612" y="587"/>
                  </a:lnTo>
                  <a:lnTo>
                    <a:pt x="594" y="573"/>
                  </a:lnTo>
                  <a:lnTo>
                    <a:pt x="556" y="559"/>
                  </a:lnTo>
                  <a:lnTo>
                    <a:pt x="549" y="551"/>
                  </a:lnTo>
                  <a:lnTo>
                    <a:pt x="572" y="534"/>
                  </a:lnTo>
                  <a:lnTo>
                    <a:pt x="599" y="528"/>
                  </a:lnTo>
                  <a:lnTo>
                    <a:pt x="616" y="543"/>
                  </a:lnTo>
                  <a:close/>
                  <a:moveTo>
                    <a:pt x="1090" y="471"/>
                  </a:moveTo>
                  <a:lnTo>
                    <a:pt x="1089" y="482"/>
                  </a:lnTo>
                  <a:lnTo>
                    <a:pt x="1112" y="501"/>
                  </a:lnTo>
                  <a:lnTo>
                    <a:pt x="1121" y="513"/>
                  </a:lnTo>
                  <a:lnTo>
                    <a:pt x="1106" y="540"/>
                  </a:lnTo>
                  <a:lnTo>
                    <a:pt x="1056" y="530"/>
                  </a:lnTo>
                  <a:lnTo>
                    <a:pt x="1046" y="520"/>
                  </a:lnTo>
                  <a:lnTo>
                    <a:pt x="1066" y="503"/>
                  </a:lnTo>
                  <a:lnTo>
                    <a:pt x="1055" y="497"/>
                  </a:lnTo>
                  <a:lnTo>
                    <a:pt x="1040" y="516"/>
                  </a:lnTo>
                  <a:lnTo>
                    <a:pt x="1012" y="507"/>
                  </a:lnTo>
                  <a:lnTo>
                    <a:pt x="1001" y="496"/>
                  </a:lnTo>
                  <a:lnTo>
                    <a:pt x="1010" y="478"/>
                  </a:lnTo>
                  <a:lnTo>
                    <a:pt x="1029" y="480"/>
                  </a:lnTo>
                  <a:lnTo>
                    <a:pt x="1050" y="470"/>
                  </a:lnTo>
                  <a:lnTo>
                    <a:pt x="1050" y="462"/>
                  </a:lnTo>
                  <a:lnTo>
                    <a:pt x="1079" y="460"/>
                  </a:lnTo>
                  <a:lnTo>
                    <a:pt x="1090" y="471"/>
                  </a:lnTo>
                  <a:close/>
                  <a:moveTo>
                    <a:pt x="74" y="451"/>
                  </a:moveTo>
                  <a:lnTo>
                    <a:pt x="58" y="455"/>
                  </a:lnTo>
                  <a:lnTo>
                    <a:pt x="42" y="445"/>
                  </a:lnTo>
                  <a:lnTo>
                    <a:pt x="27" y="421"/>
                  </a:lnTo>
                  <a:lnTo>
                    <a:pt x="0" y="393"/>
                  </a:lnTo>
                  <a:lnTo>
                    <a:pt x="9" y="380"/>
                  </a:lnTo>
                  <a:lnTo>
                    <a:pt x="29" y="375"/>
                  </a:lnTo>
                  <a:lnTo>
                    <a:pt x="46" y="390"/>
                  </a:lnTo>
                  <a:lnTo>
                    <a:pt x="32" y="405"/>
                  </a:lnTo>
                  <a:lnTo>
                    <a:pt x="42" y="413"/>
                  </a:lnTo>
                  <a:lnTo>
                    <a:pt x="54" y="443"/>
                  </a:lnTo>
                  <a:lnTo>
                    <a:pt x="74" y="451"/>
                  </a:lnTo>
                  <a:close/>
                  <a:moveTo>
                    <a:pt x="921" y="343"/>
                  </a:moveTo>
                  <a:lnTo>
                    <a:pt x="912" y="361"/>
                  </a:lnTo>
                  <a:lnTo>
                    <a:pt x="911" y="377"/>
                  </a:lnTo>
                  <a:lnTo>
                    <a:pt x="864" y="368"/>
                  </a:lnTo>
                  <a:lnTo>
                    <a:pt x="860" y="340"/>
                  </a:lnTo>
                  <a:lnTo>
                    <a:pt x="888" y="338"/>
                  </a:lnTo>
                  <a:lnTo>
                    <a:pt x="897" y="348"/>
                  </a:lnTo>
                  <a:lnTo>
                    <a:pt x="910" y="337"/>
                  </a:lnTo>
                  <a:lnTo>
                    <a:pt x="921" y="343"/>
                  </a:lnTo>
                  <a:close/>
                  <a:moveTo>
                    <a:pt x="951" y="257"/>
                  </a:moveTo>
                  <a:lnTo>
                    <a:pt x="934" y="262"/>
                  </a:lnTo>
                  <a:lnTo>
                    <a:pt x="912" y="246"/>
                  </a:lnTo>
                  <a:lnTo>
                    <a:pt x="930" y="240"/>
                  </a:lnTo>
                  <a:lnTo>
                    <a:pt x="951" y="257"/>
                  </a:lnTo>
                  <a:close/>
                  <a:moveTo>
                    <a:pt x="802" y="220"/>
                  </a:moveTo>
                  <a:lnTo>
                    <a:pt x="782" y="227"/>
                  </a:lnTo>
                  <a:lnTo>
                    <a:pt x="760" y="213"/>
                  </a:lnTo>
                  <a:lnTo>
                    <a:pt x="774" y="185"/>
                  </a:lnTo>
                  <a:lnTo>
                    <a:pt x="790" y="186"/>
                  </a:lnTo>
                  <a:lnTo>
                    <a:pt x="802" y="202"/>
                  </a:lnTo>
                  <a:lnTo>
                    <a:pt x="802" y="220"/>
                  </a:lnTo>
                  <a:close/>
                  <a:moveTo>
                    <a:pt x="1001" y="198"/>
                  </a:moveTo>
                  <a:lnTo>
                    <a:pt x="995" y="190"/>
                  </a:lnTo>
                  <a:lnTo>
                    <a:pt x="969" y="175"/>
                  </a:lnTo>
                  <a:lnTo>
                    <a:pt x="911" y="167"/>
                  </a:lnTo>
                  <a:lnTo>
                    <a:pt x="882" y="156"/>
                  </a:lnTo>
                  <a:lnTo>
                    <a:pt x="871" y="158"/>
                  </a:lnTo>
                  <a:lnTo>
                    <a:pt x="846" y="146"/>
                  </a:lnTo>
                  <a:lnTo>
                    <a:pt x="831" y="151"/>
                  </a:lnTo>
                  <a:lnTo>
                    <a:pt x="800" y="172"/>
                  </a:lnTo>
                  <a:lnTo>
                    <a:pt x="781" y="170"/>
                  </a:lnTo>
                  <a:lnTo>
                    <a:pt x="761" y="157"/>
                  </a:lnTo>
                  <a:lnTo>
                    <a:pt x="734" y="162"/>
                  </a:lnTo>
                  <a:lnTo>
                    <a:pt x="712" y="186"/>
                  </a:lnTo>
                  <a:lnTo>
                    <a:pt x="690" y="198"/>
                  </a:lnTo>
                  <a:lnTo>
                    <a:pt x="667" y="193"/>
                  </a:lnTo>
                  <a:lnTo>
                    <a:pt x="639" y="193"/>
                  </a:lnTo>
                  <a:lnTo>
                    <a:pt x="636" y="207"/>
                  </a:lnTo>
                  <a:lnTo>
                    <a:pt x="661" y="233"/>
                  </a:lnTo>
                  <a:lnTo>
                    <a:pt x="655" y="246"/>
                  </a:lnTo>
                  <a:lnTo>
                    <a:pt x="661" y="258"/>
                  </a:lnTo>
                  <a:lnTo>
                    <a:pt x="687" y="260"/>
                  </a:lnTo>
                  <a:lnTo>
                    <a:pt x="719" y="276"/>
                  </a:lnTo>
                  <a:lnTo>
                    <a:pt x="710" y="285"/>
                  </a:lnTo>
                  <a:lnTo>
                    <a:pt x="670" y="270"/>
                  </a:lnTo>
                  <a:lnTo>
                    <a:pt x="655" y="268"/>
                  </a:lnTo>
                  <a:lnTo>
                    <a:pt x="640" y="283"/>
                  </a:lnTo>
                  <a:lnTo>
                    <a:pt x="684" y="317"/>
                  </a:lnTo>
                  <a:lnTo>
                    <a:pt x="690" y="335"/>
                  </a:lnTo>
                  <a:lnTo>
                    <a:pt x="682" y="346"/>
                  </a:lnTo>
                  <a:lnTo>
                    <a:pt x="664" y="336"/>
                  </a:lnTo>
                  <a:lnTo>
                    <a:pt x="632" y="296"/>
                  </a:lnTo>
                  <a:lnTo>
                    <a:pt x="594" y="288"/>
                  </a:lnTo>
                  <a:lnTo>
                    <a:pt x="589" y="296"/>
                  </a:lnTo>
                  <a:lnTo>
                    <a:pt x="604" y="326"/>
                  </a:lnTo>
                  <a:lnTo>
                    <a:pt x="640" y="347"/>
                  </a:lnTo>
                  <a:lnTo>
                    <a:pt x="632" y="355"/>
                  </a:lnTo>
                  <a:lnTo>
                    <a:pt x="595" y="342"/>
                  </a:lnTo>
                  <a:lnTo>
                    <a:pt x="581" y="322"/>
                  </a:lnTo>
                  <a:lnTo>
                    <a:pt x="576" y="297"/>
                  </a:lnTo>
                  <a:lnTo>
                    <a:pt x="507" y="262"/>
                  </a:lnTo>
                  <a:lnTo>
                    <a:pt x="490" y="227"/>
                  </a:lnTo>
                  <a:lnTo>
                    <a:pt x="462" y="243"/>
                  </a:lnTo>
                  <a:lnTo>
                    <a:pt x="467" y="268"/>
                  </a:lnTo>
                  <a:lnTo>
                    <a:pt x="460" y="316"/>
                  </a:lnTo>
                  <a:lnTo>
                    <a:pt x="465" y="332"/>
                  </a:lnTo>
                  <a:lnTo>
                    <a:pt x="509" y="378"/>
                  </a:lnTo>
                  <a:lnTo>
                    <a:pt x="525" y="412"/>
                  </a:lnTo>
                  <a:lnTo>
                    <a:pt x="557" y="438"/>
                  </a:lnTo>
                  <a:lnTo>
                    <a:pt x="590" y="478"/>
                  </a:lnTo>
                  <a:lnTo>
                    <a:pt x="599" y="501"/>
                  </a:lnTo>
                  <a:lnTo>
                    <a:pt x="582" y="515"/>
                  </a:lnTo>
                  <a:lnTo>
                    <a:pt x="566" y="508"/>
                  </a:lnTo>
                  <a:lnTo>
                    <a:pt x="570" y="485"/>
                  </a:lnTo>
                  <a:lnTo>
                    <a:pt x="542" y="470"/>
                  </a:lnTo>
                  <a:lnTo>
                    <a:pt x="519" y="485"/>
                  </a:lnTo>
                  <a:lnTo>
                    <a:pt x="537" y="513"/>
                  </a:lnTo>
                  <a:lnTo>
                    <a:pt x="544" y="528"/>
                  </a:lnTo>
                  <a:lnTo>
                    <a:pt x="539" y="545"/>
                  </a:lnTo>
                  <a:lnTo>
                    <a:pt x="519" y="555"/>
                  </a:lnTo>
                  <a:lnTo>
                    <a:pt x="486" y="556"/>
                  </a:lnTo>
                  <a:lnTo>
                    <a:pt x="516" y="573"/>
                  </a:lnTo>
                  <a:lnTo>
                    <a:pt x="557" y="586"/>
                  </a:lnTo>
                  <a:lnTo>
                    <a:pt x="577" y="600"/>
                  </a:lnTo>
                  <a:lnTo>
                    <a:pt x="596" y="601"/>
                  </a:lnTo>
                  <a:lnTo>
                    <a:pt x="617" y="627"/>
                  </a:lnTo>
                  <a:lnTo>
                    <a:pt x="650" y="635"/>
                  </a:lnTo>
                  <a:lnTo>
                    <a:pt x="671" y="661"/>
                  </a:lnTo>
                  <a:lnTo>
                    <a:pt x="696" y="667"/>
                  </a:lnTo>
                  <a:lnTo>
                    <a:pt x="717" y="677"/>
                  </a:lnTo>
                  <a:lnTo>
                    <a:pt x="730" y="703"/>
                  </a:lnTo>
                  <a:lnTo>
                    <a:pt x="734" y="740"/>
                  </a:lnTo>
                  <a:lnTo>
                    <a:pt x="741" y="766"/>
                  </a:lnTo>
                  <a:lnTo>
                    <a:pt x="742" y="787"/>
                  </a:lnTo>
                  <a:lnTo>
                    <a:pt x="729" y="793"/>
                  </a:lnTo>
                  <a:lnTo>
                    <a:pt x="712" y="773"/>
                  </a:lnTo>
                  <a:lnTo>
                    <a:pt x="660" y="728"/>
                  </a:lnTo>
                  <a:lnTo>
                    <a:pt x="647" y="723"/>
                  </a:lnTo>
                  <a:lnTo>
                    <a:pt x="635" y="732"/>
                  </a:lnTo>
                  <a:lnTo>
                    <a:pt x="599" y="738"/>
                  </a:lnTo>
                  <a:lnTo>
                    <a:pt x="575" y="755"/>
                  </a:lnTo>
                  <a:lnTo>
                    <a:pt x="594" y="771"/>
                  </a:lnTo>
                  <a:lnTo>
                    <a:pt x="595" y="786"/>
                  </a:lnTo>
                  <a:lnTo>
                    <a:pt x="605" y="805"/>
                  </a:lnTo>
                  <a:lnTo>
                    <a:pt x="630" y="810"/>
                  </a:lnTo>
                  <a:lnTo>
                    <a:pt x="655" y="840"/>
                  </a:lnTo>
                  <a:lnTo>
                    <a:pt x="617" y="852"/>
                  </a:lnTo>
                  <a:lnTo>
                    <a:pt x="604" y="861"/>
                  </a:lnTo>
                  <a:lnTo>
                    <a:pt x="594" y="855"/>
                  </a:lnTo>
                  <a:lnTo>
                    <a:pt x="591" y="840"/>
                  </a:lnTo>
                  <a:lnTo>
                    <a:pt x="537" y="812"/>
                  </a:lnTo>
                  <a:lnTo>
                    <a:pt x="530" y="820"/>
                  </a:lnTo>
                  <a:lnTo>
                    <a:pt x="539" y="850"/>
                  </a:lnTo>
                  <a:lnTo>
                    <a:pt x="555" y="870"/>
                  </a:lnTo>
                  <a:lnTo>
                    <a:pt x="582" y="923"/>
                  </a:lnTo>
                  <a:lnTo>
                    <a:pt x="599" y="970"/>
                  </a:lnTo>
                  <a:lnTo>
                    <a:pt x="596" y="996"/>
                  </a:lnTo>
                  <a:lnTo>
                    <a:pt x="609" y="1015"/>
                  </a:lnTo>
                  <a:lnTo>
                    <a:pt x="610" y="1033"/>
                  </a:lnTo>
                  <a:lnTo>
                    <a:pt x="589" y="1018"/>
                  </a:lnTo>
                  <a:lnTo>
                    <a:pt x="561" y="987"/>
                  </a:lnTo>
                  <a:lnTo>
                    <a:pt x="551" y="968"/>
                  </a:lnTo>
                  <a:lnTo>
                    <a:pt x="524" y="970"/>
                  </a:lnTo>
                  <a:lnTo>
                    <a:pt x="507" y="1011"/>
                  </a:lnTo>
                  <a:lnTo>
                    <a:pt x="510" y="1035"/>
                  </a:lnTo>
                  <a:lnTo>
                    <a:pt x="490" y="1021"/>
                  </a:lnTo>
                  <a:lnTo>
                    <a:pt x="487" y="985"/>
                  </a:lnTo>
                  <a:lnTo>
                    <a:pt x="461" y="950"/>
                  </a:lnTo>
                  <a:lnTo>
                    <a:pt x="450" y="945"/>
                  </a:lnTo>
                  <a:lnTo>
                    <a:pt x="434" y="921"/>
                  </a:lnTo>
                  <a:lnTo>
                    <a:pt x="415" y="928"/>
                  </a:lnTo>
                  <a:lnTo>
                    <a:pt x="414" y="965"/>
                  </a:lnTo>
                  <a:lnTo>
                    <a:pt x="409" y="977"/>
                  </a:lnTo>
                  <a:lnTo>
                    <a:pt x="381" y="953"/>
                  </a:lnTo>
                  <a:lnTo>
                    <a:pt x="352" y="910"/>
                  </a:lnTo>
                  <a:lnTo>
                    <a:pt x="350" y="887"/>
                  </a:lnTo>
                  <a:lnTo>
                    <a:pt x="367" y="866"/>
                  </a:lnTo>
                  <a:lnTo>
                    <a:pt x="364" y="851"/>
                  </a:lnTo>
                  <a:lnTo>
                    <a:pt x="344" y="820"/>
                  </a:lnTo>
                  <a:lnTo>
                    <a:pt x="317" y="801"/>
                  </a:lnTo>
                  <a:lnTo>
                    <a:pt x="302" y="795"/>
                  </a:lnTo>
                  <a:lnTo>
                    <a:pt x="294" y="775"/>
                  </a:lnTo>
                  <a:lnTo>
                    <a:pt x="269" y="758"/>
                  </a:lnTo>
                  <a:lnTo>
                    <a:pt x="269" y="746"/>
                  </a:lnTo>
                  <a:lnTo>
                    <a:pt x="294" y="725"/>
                  </a:lnTo>
                  <a:lnTo>
                    <a:pt x="306" y="692"/>
                  </a:lnTo>
                  <a:lnTo>
                    <a:pt x="330" y="698"/>
                  </a:lnTo>
                  <a:lnTo>
                    <a:pt x="347" y="696"/>
                  </a:lnTo>
                  <a:lnTo>
                    <a:pt x="372" y="666"/>
                  </a:lnTo>
                  <a:lnTo>
                    <a:pt x="392" y="667"/>
                  </a:lnTo>
                  <a:lnTo>
                    <a:pt x="441" y="693"/>
                  </a:lnTo>
                  <a:lnTo>
                    <a:pt x="494" y="708"/>
                  </a:lnTo>
                  <a:lnTo>
                    <a:pt x="520" y="721"/>
                  </a:lnTo>
                  <a:lnTo>
                    <a:pt x="535" y="735"/>
                  </a:lnTo>
                  <a:lnTo>
                    <a:pt x="555" y="738"/>
                  </a:lnTo>
                  <a:lnTo>
                    <a:pt x="549" y="721"/>
                  </a:lnTo>
                  <a:lnTo>
                    <a:pt x="559" y="716"/>
                  </a:lnTo>
                  <a:lnTo>
                    <a:pt x="585" y="716"/>
                  </a:lnTo>
                  <a:lnTo>
                    <a:pt x="587" y="696"/>
                  </a:lnTo>
                  <a:lnTo>
                    <a:pt x="562" y="688"/>
                  </a:lnTo>
                  <a:lnTo>
                    <a:pt x="552" y="691"/>
                  </a:lnTo>
                  <a:lnTo>
                    <a:pt x="522" y="673"/>
                  </a:lnTo>
                  <a:lnTo>
                    <a:pt x="494" y="663"/>
                  </a:lnTo>
                  <a:lnTo>
                    <a:pt x="466" y="645"/>
                  </a:lnTo>
                  <a:lnTo>
                    <a:pt x="451" y="661"/>
                  </a:lnTo>
                  <a:lnTo>
                    <a:pt x="436" y="661"/>
                  </a:lnTo>
                  <a:lnTo>
                    <a:pt x="394" y="650"/>
                  </a:lnTo>
                  <a:lnTo>
                    <a:pt x="367" y="658"/>
                  </a:lnTo>
                  <a:lnTo>
                    <a:pt x="315" y="667"/>
                  </a:lnTo>
                  <a:lnTo>
                    <a:pt x="301" y="651"/>
                  </a:lnTo>
                  <a:lnTo>
                    <a:pt x="269" y="663"/>
                  </a:lnTo>
                  <a:lnTo>
                    <a:pt x="256" y="655"/>
                  </a:lnTo>
                  <a:lnTo>
                    <a:pt x="232" y="602"/>
                  </a:lnTo>
                  <a:lnTo>
                    <a:pt x="211" y="578"/>
                  </a:lnTo>
                  <a:lnTo>
                    <a:pt x="196" y="572"/>
                  </a:lnTo>
                  <a:lnTo>
                    <a:pt x="194" y="548"/>
                  </a:lnTo>
                  <a:lnTo>
                    <a:pt x="212" y="546"/>
                  </a:lnTo>
                  <a:lnTo>
                    <a:pt x="242" y="557"/>
                  </a:lnTo>
                  <a:lnTo>
                    <a:pt x="254" y="550"/>
                  </a:lnTo>
                  <a:lnTo>
                    <a:pt x="246" y="530"/>
                  </a:lnTo>
                  <a:lnTo>
                    <a:pt x="215" y="527"/>
                  </a:lnTo>
                  <a:lnTo>
                    <a:pt x="192" y="533"/>
                  </a:lnTo>
                  <a:lnTo>
                    <a:pt x="157" y="506"/>
                  </a:lnTo>
                  <a:lnTo>
                    <a:pt x="139" y="485"/>
                  </a:lnTo>
                  <a:lnTo>
                    <a:pt x="111" y="471"/>
                  </a:lnTo>
                  <a:lnTo>
                    <a:pt x="90" y="428"/>
                  </a:lnTo>
                  <a:lnTo>
                    <a:pt x="57" y="396"/>
                  </a:lnTo>
                  <a:lnTo>
                    <a:pt x="91" y="407"/>
                  </a:lnTo>
                  <a:lnTo>
                    <a:pt x="100" y="398"/>
                  </a:lnTo>
                  <a:lnTo>
                    <a:pt x="104" y="380"/>
                  </a:lnTo>
                  <a:lnTo>
                    <a:pt x="115" y="371"/>
                  </a:lnTo>
                  <a:lnTo>
                    <a:pt x="102" y="343"/>
                  </a:lnTo>
                  <a:lnTo>
                    <a:pt x="124" y="327"/>
                  </a:lnTo>
                  <a:lnTo>
                    <a:pt x="147" y="323"/>
                  </a:lnTo>
                  <a:lnTo>
                    <a:pt x="155" y="317"/>
                  </a:lnTo>
                  <a:lnTo>
                    <a:pt x="159" y="292"/>
                  </a:lnTo>
                  <a:lnTo>
                    <a:pt x="174" y="253"/>
                  </a:lnTo>
                  <a:lnTo>
                    <a:pt x="195" y="243"/>
                  </a:lnTo>
                  <a:lnTo>
                    <a:pt x="205" y="211"/>
                  </a:lnTo>
                  <a:lnTo>
                    <a:pt x="191" y="188"/>
                  </a:lnTo>
                  <a:lnTo>
                    <a:pt x="191" y="175"/>
                  </a:lnTo>
                  <a:lnTo>
                    <a:pt x="249" y="171"/>
                  </a:lnTo>
                  <a:lnTo>
                    <a:pt x="260" y="163"/>
                  </a:lnTo>
                  <a:lnTo>
                    <a:pt x="289" y="171"/>
                  </a:lnTo>
                  <a:lnTo>
                    <a:pt x="319" y="155"/>
                  </a:lnTo>
                  <a:lnTo>
                    <a:pt x="340" y="123"/>
                  </a:lnTo>
                  <a:lnTo>
                    <a:pt x="350" y="120"/>
                  </a:lnTo>
                  <a:lnTo>
                    <a:pt x="387" y="115"/>
                  </a:lnTo>
                  <a:lnTo>
                    <a:pt x="429" y="122"/>
                  </a:lnTo>
                  <a:lnTo>
                    <a:pt x="465" y="110"/>
                  </a:lnTo>
                  <a:lnTo>
                    <a:pt x="467" y="83"/>
                  </a:lnTo>
                  <a:lnTo>
                    <a:pt x="492" y="80"/>
                  </a:lnTo>
                  <a:lnTo>
                    <a:pt x="530" y="82"/>
                  </a:lnTo>
                  <a:lnTo>
                    <a:pt x="542" y="70"/>
                  </a:lnTo>
                  <a:lnTo>
                    <a:pt x="572" y="67"/>
                  </a:lnTo>
                  <a:lnTo>
                    <a:pt x="605" y="70"/>
                  </a:lnTo>
                  <a:lnTo>
                    <a:pt x="642" y="56"/>
                  </a:lnTo>
                  <a:lnTo>
                    <a:pt x="666" y="53"/>
                  </a:lnTo>
                  <a:lnTo>
                    <a:pt x="669" y="42"/>
                  </a:lnTo>
                  <a:lnTo>
                    <a:pt x="721" y="43"/>
                  </a:lnTo>
                  <a:lnTo>
                    <a:pt x="741" y="37"/>
                  </a:lnTo>
                  <a:lnTo>
                    <a:pt x="756" y="58"/>
                  </a:lnTo>
                  <a:lnTo>
                    <a:pt x="786" y="76"/>
                  </a:lnTo>
                  <a:lnTo>
                    <a:pt x="797" y="68"/>
                  </a:lnTo>
                  <a:lnTo>
                    <a:pt x="844" y="83"/>
                  </a:lnTo>
                  <a:lnTo>
                    <a:pt x="865" y="97"/>
                  </a:lnTo>
                  <a:lnTo>
                    <a:pt x="907" y="86"/>
                  </a:lnTo>
                  <a:lnTo>
                    <a:pt x="947" y="81"/>
                  </a:lnTo>
                  <a:lnTo>
                    <a:pt x="970" y="85"/>
                  </a:lnTo>
                  <a:lnTo>
                    <a:pt x="1001" y="70"/>
                  </a:lnTo>
                  <a:lnTo>
                    <a:pt x="1004" y="60"/>
                  </a:lnTo>
                  <a:lnTo>
                    <a:pt x="992" y="26"/>
                  </a:lnTo>
                  <a:lnTo>
                    <a:pt x="984" y="13"/>
                  </a:lnTo>
                  <a:lnTo>
                    <a:pt x="1004" y="0"/>
                  </a:lnTo>
                  <a:lnTo>
                    <a:pt x="1024" y="6"/>
                  </a:lnTo>
                  <a:lnTo>
                    <a:pt x="1039" y="10"/>
                  </a:lnTo>
                  <a:lnTo>
                    <a:pt x="1067" y="28"/>
                  </a:lnTo>
                  <a:lnTo>
                    <a:pt x="1079" y="67"/>
                  </a:lnTo>
                  <a:lnTo>
                    <a:pt x="1036" y="98"/>
                  </a:lnTo>
                  <a:lnTo>
                    <a:pt x="1042" y="153"/>
                  </a:lnTo>
                  <a:lnTo>
                    <a:pt x="1011" y="193"/>
                  </a:lnTo>
                  <a:lnTo>
                    <a:pt x="1001" y="198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4251" y="2907"/>
              <a:ext cx="439" cy="380"/>
            </a:xfrm>
            <a:custGeom>
              <a:avLst/>
              <a:gdLst>
                <a:gd name="T0" fmla="*/ 539 w 915"/>
                <a:gd name="T1" fmla="*/ 700 h 793"/>
                <a:gd name="T2" fmla="*/ 705 w 915"/>
                <a:gd name="T3" fmla="*/ 702 h 793"/>
                <a:gd name="T4" fmla="*/ 812 w 915"/>
                <a:gd name="T5" fmla="*/ 769 h 793"/>
                <a:gd name="T6" fmla="*/ 712 w 915"/>
                <a:gd name="T7" fmla="*/ 723 h 793"/>
                <a:gd name="T8" fmla="*/ 613 w 915"/>
                <a:gd name="T9" fmla="*/ 678 h 793"/>
                <a:gd name="T10" fmla="*/ 597 w 915"/>
                <a:gd name="T11" fmla="*/ 660 h 793"/>
                <a:gd name="T12" fmla="*/ 499 w 915"/>
                <a:gd name="T13" fmla="*/ 639 h 793"/>
                <a:gd name="T14" fmla="*/ 607 w 915"/>
                <a:gd name="T15" fmla="*/ 659 h 793"/>
                <a:gd name="T16" fmla="*/ 483 w 915"/>
                <a:gd name="T17" fmla="*/ 622 h 793"/>
                <a:gd name="T18" fmla="*/ 540 w 915"/>
                <a:gd name="T19" fmla="*/ 630 h 793"/>
                <a:gd name="T20" fmla="*/ 230 w 915"/>
                <a:gd name="T21" fmla="*/ 395 h 793"/>
                <a:gd name="T22" fmla="*/ 275 w 915"/>
                <a:gd name="T23" fmla="*/ 424 h 793"/>
                <a:gd name="T24" fmla="*/ 200 w 915"/>
                <a:gd name="T25" fmla="*/ 327 h 793"/>
                <a:gd name="T26" fmla="*/ 150 w 915"/>
                <a:gd name="T27" fmla="*/ 360 h 793"/>
                <a:gd name="T28" fmla="*/ 124 w 915"/>
                <a:gd name="T29" fmla="*/ 268 h 793"/>
                <a:gd name="T30" fmla="*/ 154 w 915"/>
                <a:gd name="T31" fmla="*/ 302 h 793"/>
                <a:gd name="T32" fmla="*/ 208 w 915"/>
                <a:gd name="T33" fmla="*/ 300 h 793"/>
                <a:gd name="T34" fmla="*/ 160 w 915"/>
                <a:gd name="T35" fmla="*/ 289 h 793"/>
                <a:gd name="T36" fmla="*/ 167 w 915"/>
                <a:gd name="T37" fmla="*/ 253 h 793"/>
                <a:gd name="T38" fmla="*/ 818 w 915"/>
                <a:gd name="T39" fmla="*/ 135 h 793"/>
                <a:gd name="T40" fmla="*/ 857 w 915"/>
                <a:gd name="T41" fmla="*/ 194 h 793"/>
                <a:gd name="T42" fmla="*/ 904 w 915"/>
                <a:gd name="T43" fmla="*/ 244 h 793"/>
                <a:gd name="T44" fmla="*/ 865 w 915"/>
                <a:gd name="T45" fmla="*/ 269 h 793"/>
                <a:gd name="T46" fmla="*/ 834 w 915"/>
                <a:gd name="T47" fmla="*/ 319 h 793"/>
                <a:gd name="T48" fmla="*/ 777 w 915"/>
                <a:gd name="T49" fmla="*/ 279 h 793"/>
                <a:gd name="T50" fmla="*/ 699 w 915"/>
                <a:gd name="T51" fmla="*/ 269 h 793"/>
                <a:gd name="T52" fmla="*/ 630 w 915"/>
                <a:gd name="T53" fmla="*/ 273 h 793"/>
                <a:gd name="T54" fmla="*/ 530 w 915"/>
                <a:gd name="T55" fmla="*/ 243 h 793"/>
                <a:gd name="T56" fmla="*/ 438 w 915"/>
                <a:gd name="T57" fmla="*/ 294 h 793"/>
                <a:gd name="T58" fmla="*/ 372 w 915"/>
                <a:gd name="T59" fmla="*/ 254 h 793"/>
                <a:gd name="T60" fmla="*/ 354 w 915"/>
                <a:gd name="T61" fmla="*/ 342 h 793"/>
                <a:gd name="T62" fmla="*/ 436 w 915"/>
                <a:gd name="T63" fmla="*/ 448 h 793"/>
                <a:gd name="T64" fmla="*/ 521 w 915"/>
                <a:gd name="T65" fmla="*/ 532 h 793"/>
                <a:gd name="T66" fmla="*/ 619 w 915"/>
                <a:gd name="T67" fmla="*/ 624 h 793"/>
                <a:gd name="T68" fmla="*/ 671 w 915"/>
                <a:gd name="T69" fmla="*/ 695 h 793"/>
                <a:gd name="T70" fmla="*/ 556 w 915"/>
                <a:gd name="T71" fmla="*/ 607 h 793"/>
                <a:gd name="T72" fmla="*/ 434 w 915"/>
                <a:gd name="T73" fmla="*/ 585 h 793"/>
                <a:gd name="T74" fmla="*/ 330 w 915"/>
                <a:gd name="T75" fmla="*/ 507 h 793"/>
                <a:gd name="T76" fmla="*/ 305 w 915"/>
                <a:gd name="T77" fmla="*/ 425 h 793"/>
                <a:gd name="T78" fmla="*/ 224 w 915"/>
                <a:gd name="T79" fmla="*/ 353 h 793"/>
                <a:gd name="T80" fmla="*/ 177 w 915"/>
                <a:gd name="T81" fmla="*/ 253 h 793"/>
                <a:gd name="T82" fmla="*/ 119 w 915"/>
                <a:gd name="T83" fmla="*/ 242 h 793"/>
                <a:gd name="T84" fmla="*/ 62 w 915"/>
                <a:gd name="T85" fmla="*/ 328 h 793"/>
                <a:gd name="T86" fmla="*/ 0 w 915"/>
                <a:gd name="T87" fmla="*/ 203 h 793"/>
                <a:gd name="T88" fmla="*/ 57 w 915"/>
                <a:gd name="T89" fmla="*/ 214 h 793"/>
                <a:gd name="T90" fmla="*/ 133 w 915"/>
                <a:gd name="T91" fmla="*/ 203 h 793"/>
                <a:gd name="T92" fmla="*/ 188 w 915"/>
                <a:gd name="T93" fmla="*/ 198 h 793"/>
                <a:gd name="T94" fmla="*/ 248 w 915"/>
                <a:gd name="T95" fmla="*/ 209 h 793"/>
                <a:gd name="T96" fmla="*/ 273 w 915"/>
                <a:gd name="T97" fmla="*/ 178 h 793"/>
                <a:gd name="T98" fmla="*/ 295 w 915"/>
                <a:gd name="T99" fmla="*/ 143 h 793"/>
                <a:gd name="T100" fmla="*/ 324 w 915"/>
                <a:gd name="T101" fmla="*/ 94 h 793"/>
                <a:gd name="T102" fmla="*/ 373 w 915"/>
                <a:gd name="T103" fmla="*/ 44 h 793"/>
                <a:gd name="T104" fmla="*/ 407 w 915"/>
                <a:gd name="T105" fmla="*/ 10 h 793"/>
                <a:gd name="T106" fmla="*/ 485 w 915"/>
                <a:gd name="T107" fmla="*/ 23 h 793"/>
                <a:gd name="T108" fmla="*/ 552 w 915"/>
                <a:gd name="T109" fmla="*/ 77 h 793"/>
                <a:gd name="T110" fmla="*/ 627 w 915"/>
                <a:gd name="T111" fmla="*/ 120 h 793"/>
                <a:gd name="T112" fmla="*/ 745 w 915"/>
                <a:gd name="T113" fmla="*/ 150 h 793"/>
                <a:gd name="T114" fmla="*/ 827 w 915"/>
                <a:gd name="T115" fmla="*/ 117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15" h="793">
                  <a:moveTo>
                    <a:pt x="524" y="684"/>
                  </a:moveTo>
                  <a:lnTo>
                    <a:pt x="553" y="689"/>
                  </a:lnTo>
                  <a:lnTo>
                    <a:pt x="539" y="700"/>
                  </a:lnTo>
                  <a:lnTo>
                    <a:pt x="524" y="684"/>
                  </a:lnTo>
                  <a:close/>
                  <a:moveTo>
                    <a:pt x="685" y="703"/>
                  </a:moveTo>
                  <a:lnTo>
                    <a:pt x="705" y="702"/>
                  </a:lnTo>
                  <a:lnTo>
                    <a:pt x="713" y="713"/>
                  </a:lnTo>
                  <a:lnTo>
                    <a:pt x="790" y="760"/>
                  </a:lnTo>
                  <a:lnTo>
                    <a:pt x="812" y="769"/>
                  </a:lnTo>
                  <a:lnTo>
                    <a:pt x="827" y="793"/>
                  </a:lnTo>
                  <a:lnTo>
                    <a:pt x="767" y="754"/>
                  </a:lnTo>
                  <a:lnTo>
                    <a:pt x="712" y="723"/>
                  </a:lnTo>
                  <a:lnTo>
                    <a:pt x="673" y="714"/>
                  </a:lnTo>
                  <a:lnTo>
                    <a:pt x="619" y="689"/>
                  </a:lnTo>
                  <a:lnTo>
                    <a:pt x="613" y="678"/>
                  </a:lnTo>
                  <a:lnTo>
                    <a:pt x="685" y="703"/>
                  </a:lnTo>
                  <a:close/>
                  <a:moveTo>
                    <a:pt x="607" y="659"/>
                  </a:moveTo>
                  <a:lnTo>
                    <a:pt x="597" y="660"/>
                  </a:lnTo>
                  <a:lnTo>
                    <a:pt x="527" y="659"/>
                  </a:lnTo>
                  <a:lnTo>
                    <a:pt x="505" y="655"/>
                  </a:lnTo>
                  <a:lnTo>
                    <a:pt x="499" y="639"/>
                  </a:lnTo>
                  <a:lnTo>
                    <a:pt x="522" y="642"/>
                  </a:lnTo>
                  <a:lnTo>
                    <a:pt x="528" y="649"/>
                  </a:lnTo>
                  <a:lnTo>
                    <a:pt x="607" y="659"/>
                  </a:lnTo>
                  <a:close/>
                  <a:moveTo>
                    <a:pt x="540" y="630"/>
                  </a:moveTo>
                  <a:lnTo>
                    <a:pt x="515" y="632"/>
                  </a:lnTo>
                  <a:lnTo>
                    <a:pt x="483" y="622"/>
                  </a:lnTo>
                  <a:lnTo>
                    <a:pt x="487" y="608"/>
                  </a:lnTo>
                  <a:lnTo>
                    <a:pt x="547" y="615"/>
                  </a:lnTo>
                  <a:lnTo>
                    <a:pt x="540" y="630"/>
                  </a:lnTo>
                  <a:close/>
                  <a:moveTo>
                    <a:pt x="275" y="424"/>
                  </a:moveTo>
                  <a:lnTo>
                    <a:pt x="272" y="429"/>
                  </a:lnTo>
                  <a:lnTo>
                    <a:pt x="230" y="395"/>
                  </a:lnTo>
                  <a:lnTo>
                    <a:pt x="227" y="372"/>
                  </a:lnTo>
                  <a:lnTo>
                    <a:pt x="262" y="405"/>
                  </a:lnTo>
                  <a:lnTo>
                    <a:pt x="275" y="424"/>
                  </a:lnTo>
                  <a:close/>
                  <a:moveTo>
                    <a:pt x="214" y="343"/>
                  </a:moveTo>
                  <a:lnTo>
                    <a:pt x="190" y="340"/>
                  </a:lnTo>
                  <a:lnTo>
                    <a:pt x="200" y="327"/>
                  </a:lnTo>
                  <a:lnTo>
                    <a:pt x="214" y="343"/>
                  </a:lnTo>
                  <a:close/>
                  <a:moveTo>
                    <a:pt x="162" y="362"/>
                  </a:moveTo>
                  <a:lnTo>
                    <a:pt x="150" y="360"/>
                  </a:lnTo>
                  <a:lnTo>
                    <a:pt x="129" y="308"/>
                  </a:lnTo>
                  <a:lnTo>
                    <a:pt x="134" y="293"/>
                  </a:lnTo>
                  <a:lnTo>
                    <a:pt x="124" y="268"/>
                  </a:lnTo>
                  <a:lnTo>
                    <a:pt x="135" y="264"/>
                  </a:lnTo>
                  <a:lnTo>
                    <a:pt x="142" y="290"/>
                  </a:lnTo>
                  <a:lnTo>
                    <a:pt x="154" y="302"/>
                  </a:lnTo>
                  <a:lnTo>
                    <a:pt x="153" y="322"/>
                  </a:lnTo>
                  <a:lnTo>
                    <a:pt x="162" y="362"/>
                  </a:lnTo>
                  <a:close/>
                  <a:moveTo>
                    <a:pt x="208" y="300"/>
                  </a:moveTo>
                  <a:lnTo>
                    <a:pt x="189" y="304"/>
                  </a:lnTo>
                  <a:lnTo>
                    <a:pt x="177" y="292"/>
                  </a:lnTo>
                  <a:lnTo>
                    <a:pt x="160" y="289"/>
                  </a:lnTo>
                  <a:lnTo>
                    <a:pt x="148" y="277"/>
                  </a:lnTo>
                  <a:lnTo>
                    <a:pt x="160" y="268"/>
                  </a:lnTo>
                  <a:lnTo>
                    <a:pt x="167" y="253"/>
                  </a:lnTo>
                  <a:lnTo>
                    <a:pt x="208" y="300"/>
                  </a:lnTo>
                  <a:close/>
                  <a:moveTo>
                    <a:pt x="827" y="117"/>
                  </a:moveTo>
                  <a:lnTo>
                    <a:pt x="818" y="135"/>
                  </a:lnTo>
                  <a:lnTo>
                    <a:pt x="838" y="169"/>
                  </a:lnTo>
                  <a:lnTo>
                    <a:pt x="840" y="189"/>
                  </a:lnTo>
                  <a:lnTo>
                    <a:pt x="857" y="194"/>
                  </a:lnTo>
                  <a:lnTo>
                    <a:pt x="852" y="219"/>
                  </a:lnTo>
                  <a:lnTo>
                    <a:pt x="867" y="232"/>
                  </a:lnTo>
                  <a:lnTo>
                    <a:pt x="904" y="244"/>
                  </a:lnTo>
                  <a:lnTo>
                    <a:pt x="915" y="263"/>
                  </a:lnTo>
                  <a:lnTo>
                    <a:pt x="887" y="264"/>
                  </a:lnTo>
                  <a:lnTo>
                    <a:pt x="865" y="269"/>
                  </a:lnTo>
                  <a:lnTo>
                    <a:pt x="874" y="302"/>
                  </a:lnTo>
                  <a:lnTo>
                    <a:pt x="862" y="322"/>
                  </a:lnTo>
                  <a:lnTo>
                    <a:pt x="834" y="319"/>
                  </a:lnTo>
                  <a:lnTo>
                    <a:pt x="818" y="292"/>
                  </a:lnTo>
                  <a:lnTo>
                    <a:pt x="804" y="282"/>
                  </a:lnTo>
                  <a:lnTo>
                    <a:pt x="777" y="279"/>
                  </a:lnTo>
                  <a:lnTo>
                    <a:pt x="744" y="270"/>
                  </a:lnTo>
                  <a:lnTo>
                    <a:pt x="722" y="273"/>
                  </a:lnTo>
                  <a:lnTo>
                    <a:pt x="699" y="269"/>
                  </a:lnTo>
                  <a:lnTo>
                    <a:pt x="672" y="282"/>
                  </a:lnTo>
                  <a:lnTo>
                    <a:pt x="652" y="265"/>
                  </a:lnTo>
                  <a:lnTo>
                    <a:pt x="630" y="273"/>
                  </a:lnTo>
                  <a:lnTo>
                    <a:pt x="595" y="264"/>
                  </a:lnTo>
                  <a:lnTo>
                    <a:pt x="564" y="263"/>
                  </a:lnTo>
                  <a:lnTo>
                    <a:pt x="530" y="243"/>
                  </a:lnTo>
                  <a:lnTo>
                    <a:pt x="512" y="258"/>
                  </a:lnTo>
                  <a:lnTo>
                    <a:pt x="472" y="254"/>
                  </a:lnTo>
                  <a:lnTo>
                    <a:pt x="438" y="294"/>
                  </a:lnTo>
                  <a:lnTo>
                    <a:pt x="415" y="282"/>
                  </a:lnTo>
                  <a:lnTo>
                    <a:pt x="394" y="259"/>
                  </a:lnTo>
                  <a:lnTo>
                    <a:pt x="372" y="254"/>
                  </a:lnTo>
                  <a:lnTo>
                    <a:pt x="356" y="262"/>
                  </a:lnTo>
                  <a:lnTo>
                    <a:pt x="353" y="324"/>
                  </a:lnTo>
                  <a:lnTo>
                    <a:pt x="354" y="342"/>
                  </a:lnTo>
                  <a:lnTo>
                    <a:pt x="378" y="358"/>
                  </a:lnTo>
                  <a:lnTo>
                    <a:pt x="420" y="398"/>
                  </a:lnTo>
                  <a:lnTo>
                    <a:pt x="436" y="448"/>
                  </a:lnTo>
                  <a:lnTo>
                    <a:pt x="465" y="478"/>
                  </a:lnTo>
                  <a:lnTo>
                    <a:pt x="500" y="507"/>
                  </a:lnTo>
                  <a:lnTo>
                    <a:pt x="521" y="532"/>
                  </a:lnTo>
                  <a:lnTo>
                    <a:pt x="584" y="583"/>
                  </a:lnTo>
                  <a:lnTo>
                    <a:pt x="614" y="597"/>
                  </a:lnTo>
                  <a:lnTo>
                    <a:pt x="619" y="624"/>
                  </a:lnTo>
                  <a:lnTo>
                    <a:pt x="638" y="644"/>
                  </a:lnTo>
                  <a:lnTo>
                    <a:pt x="675" y="675"/>
                  </a:lnTo>
                  <a:lnTo>
                    <a:pt x="671" y="695"/>
                  </a:lnTo>
                  <a:lnTo>
                    <a:pt x="628" y="660"/>
                  </a:lnTo>
                  <a:lnTo>
                    <a:pt x="595" y="642"/>
                  </a:lnTo>
                  <a:lnTo>
                    <a:pt x="556" y="607"/>
                  </a:lnTo>
                  <a:lnTo>
                    <a:pt x="509" y="593"/>
                  </a:lnTo>
                  <a:lnTo>
                    <a:pt x="475" y="578"/>
                  </a:lnTo>
                  <a:lnTo>
                    <a:pt x="434" y="585"/>
                  </a:lnTo>
                  <a:lnTo>
                    <a:pt x="411" y="583"/>
                  </a:lnTo>
                  <a:lnTo>
                    <a:pt x="403" y="555"/>
                  </a:lnTo>
                  <a:lnTo>
                    <a:pt x="330" y="507"/>
                  </a:lnTo>
                  <a:lnTo>
                    <a:pt x="277" y="457"/>
                  </a:lnTo>
                  <a:lnTo>
                    <a:pt x="267" y="440"/>
                  </a:lnTo>
                  <a:lnTo>
                    <a:pt x="305" y="425"/>
                  </a:lnTo>
                  <a:lnTo>
                    <a:pt x="288" y="415"/>
                  </a:lnTo>
                  <a:lnTo>
                    <a:pt x="239" y="373"/>
                  </a:lnTo>
                  <a:lnTo>
                    <a:pt x="224" y="353"/>
                  </a:lnTo>
                  <a:lnTo>
                    <a:pt x="223" y="302"/>
                  </a:lnTo>
                  <a:lnTo>
                    <a:pt x="213" y="280"/>
                  </a:lnTo>
                  <a:lnTo>
                    <a:pt x="177" y="253"/>
                  </a:lnTo>
                  <a:lnTo>
                    <a:pt x="163" y="239"/>
                  </a:lnTo>
                  <a:lnTo>
                    <a:pt x="137" y="230"/>
                  </a:lnTo>
                  <a:lnTo>
                    <a:pt x="119" y="242"/>
                  </a:lnTo>
                  <a:lnTo>
                    <a:pt x="115" y="265"/>
                  </a:lnTo>
                  <a:lnTo>
                    <a:pt x="78" y="328"/>
                  </a:lnTo>
                  <a:lnTo>
                    <a:pt x="62" y="328"/>
                  </a:lnTo>
                  <a:lnTo>
                    <a:pt x="23" y="275"/>
                  </a:lnTo>
                  <a:lnTo>
                    <a:pt x="17" y="252"/>
                  </a:lnTo>
                  <a:lnTo>
                    <a:pt x="0" y="203"/>
                  </a:lnTo>
                  <a:lnTo>
                    <a:pt x="9" y="197"/>
                  </a:lnTo>
                  <a:lnTo>
                    <a:pt x="15" y="204"/>
                  </a:lnTo>
                  <a:lnTo>
                    <a:pt x="57" y="214"/>
                  </a:lnTo>
                  <a:lnTo>
                    <a:pt x="74" y="198"/>
                  </a:lnTo>
                  <a:lnTo>
                    <a:pt x="88" y="204"/>
                  </a:lnTo>
                  <a:lnTo>
                    <a:pt x="133" y="203"/>
                  </a:lnTo>
                  <a:lnTo>
                    <a:pt x="140" y="199"/>
                  </a:lnTo>
                  <a:lnTo>
                    <a:pt x="155" y="172"/>
                  </a:lnTo>
                  <a:lnTo>
                    <a:pt x="188" y="198"/>
                  </a:lnTo>
                  <a:lnTo>
                    <a:pt x="207" y="207"/>
                  </a:lnTo>
                  <a:lnTo>
                    <a:pt x="223" y="200"/>
                  </a:lnTo>
                  <a:lnTo>
                    <a:pt x="248" y="209"/>
                  </a:lnTo>
                  <a:lnTo>
                    <a:pt x="268" y="212"/>
                  </a:lnTo>
                  <a:lnTo>
                    <a:pt x="283" y="207"/>
                  </a:lnTo>
                  <a:lnTo>
                    <a:pt x="273" y="178"/>
                  </a:lnTo>
                  <a:lnTo>
                    <a:pt x="282" y="169"/>
                  </a:lnTo>
                  <a:lnTo>
                    <a:pt x="269" y="155"/>
                  </a:lnTo>
                  <a:lnTo>
                    <a:pt x="295" y="143"/>
                  </a:lnTo>
                  <a:lnTo>
                    <a:pt x="322" y="135"/>
                  </a:lnTo>
                  <a:lnTo>
                    <a:pt x="327" y="122"/>
                  </a:lnTo>
                  <a:lnTo>
                    <a:pt x="324" y="94"/>
                  </a:lnTo>
                  <a:lnTo>
                    <a:pt x="313" y="83"/>
                  </a:lnTo>
                  <a:lnTo>
                    <a:pt x="318" y="65"/>
                  </a:lnTo>
                  <a:lnTo>
                    <a:pt x="373" y="44"/>
                  </a:lnTo>
                  <a:lnTo>
                    <a:pt x="382" y="32"/>
                  </a:lnTo>
                  <a:lnTo>
                    <a:pt x="407" y="32"/>
                  </a:lnTo>
                  <a:lnTo>
                    <a:pt x="407" y="10"/>
                  </a:lnTo>
                  <a:lnTo>
                    <a:pt x="418" y="0"/>
                  </a:lnTo>
                  <a:lnTo>
                    <a:pt x="449" y="8"/>
                  </a:lnTo>
                  <a:lnTo>
                    <a:pt x="485" y="23"/>
                  </a:lnTo>
                  <a:lnTo>
                    <a:pt x="507" y="38"/>
                  </a:lnTo>
                  <a:lnTo>
                    <a:pt x="518" y="54"/>
                  </a:lnTo>
                  <a:lnTo>
                    <a:pt x="552" y="77"/>
                  </a:lnTo>
                  <a:lnTo>
                    <a:pt x="579" y="104"/>
                  </a:lnTo>
                  <a:lnTo>
                    <a:pt x="595" y="113"/>
                  </a:lnTo>
                  <a:lnTo>
                    <a:pt x="627" y="120"/>
                  </a:lnTo>
                  <a:lnTo>
                    <a:pt x="643" y="137"/>
                  </a:lnTo>
                  <a:lnTo>
                    <a:pt x="684" y="148"/>
                  </a:lnTo>
                  <a:lnTo>
                    <a:pt x="745" y="150"/>
                  </a:lnTo>
                  <a:lnTo>
                    <a:pt x="777" y="139"/>
                  </a:lnTo>
                  <a:lnTo>
                    <a:pt x="790" y="122"/>
                  </a:lnTo>
                  <a:lnTo>
                    <a:pt x="827" y="117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432" y="2721"/>
              <a:ext cx="489" cy="258"/>
            </a:xfrm>
            <a:custGeom>
              <a:avLst/>
              <a:gdLst>
                <a:gd name="T0" fmla="*/ 912 w 1017"/>
                <a:gd name="T1" fmla="*/ 28 h 536"/>
                <a:gd name="T2" fmla="*/ 957 w 1017"/>
                <a:gd name="T3" fmla="*/ 66 h 536"/>
                <a:gd name="T4" fmla="*/ 997 w 1017"/>
                <a:gd name="T5" fmla="*/ 85 h 536"/>
                <a:gd name="T6" fmla="*/ 1017 w 1017"/>
                <a:gd name="T7" fmla="*/ 115 h 536"/>
                <a:gd name="T8" fmla="*/ 932 w 1017"/>
                <a:gd name="T9" fmla="*/ 158 h 536"/>
                <a:gd name="T10" fmla="*/ 893 w 1017"/>
                <a:gd name="T11" fmla="*/ 200 h 536"/>
                <a:gd name="T12" fmla="*/ 877 w 1017"/>
                <a:gd name="T13" fmla="*/ 239 h 536"/>
                <a:gd name="T14" fmla="*/ 851 w 1017"/>
                <a:gd name="T15" fmla="*/ 289 h 536"/>
                <a:gd name="T16" fmla="*/ 831 w 1017"/>
                <a:gd name="T17" fmla="*/ 338 h 536"/>
                <a:gd name="T18" fmla="*/ 807 w 1017"/>
                <a:gd name="T19" fmla="*/ 373 h 536"/>
                <a:gd name="T20" fmla="*/ 772 w 1017"/>
                <a:gd name="T21" fmla="*/ 442 h 536"/>
                <a:gd name="T22" fmla="*/ 709 w 1017"/>
                <a:gd name="T23" fmla="*/ 464 h 536"/>
                <a:gd name="T24" fmla="*/ 651 w 1017"/>
                <a:gd name="T25" fmla="*/ 469 h 536"/>
                <a:gd name="T26" fmla="*/ 603 w 1017"/>
                <a:gd name="T27" fmla="*/ 459 h 536"/>
                <a:gd name="T28" fmla="*/ 553 w 1017"/>
                <a:gd name="T29" fmla="*/ 456 h 536"/>
                <a:gd name="T30" fmla="*/ 522 w 1017"/>
                <a:gd name="T31" fmla="*/ 480 h 536"/>
                <a:gd name="T32" fmla="*/ 475 w 1017"/>
                <a:gd name="T33" fmla="*/ 486 h 536"/>
                <a:gd name="T34" fmla="*/ 412 w 1017"/>
                <a:gd name="T35" fmla="*/ 507 h 536"/>
                <a:gd name="T36" fmla="*/ 367 w 1017"/>
                <a:gd name="T37" fmla="*/ 536 h 536"/>
                <a:gd name="T38" fmla="*/ 265 w 1017"/>
                <a:gd name="T39" fmla="*/ 522 h 536"/>
                <a:gd name="T40" fmla="*/ 217 w 1017"/>
                <a:gd name="T41" fmla="*/ 499 h 536"/>
                <a:gd name="T42" fmla="*/ 174 w 1017"/>
                <a:gd name="T43" fmla="*/ 462 h 536"/>
                <a:gd name="T44" fmla="*/ 128 w 1017"/>
                <a:gd name="T45" fmla="*/ 424 h 536"/>
                <a:gd name="T46" fmla="*/ 71 w 1017"/>
                <a:gd name="T47" fmla="*/ 394 h 536"/>
                <a:gd name="T48" fmla="*/ 30 w 1017"/>
                <a:gd name="T49" fmla="*/ 325 h 536"/>
                <a:gd name="T50" fmla="*/ 22 w 1017"/>
                <a:gd name="T51" fmla="*/ 302 h 536"/>
                <a:gd name="T52" fmla="*/ 57 w 1017"/>
                <a:gd name="T53" fmla="*/ 274 h 536"/>
                <a:gd name="T54" fmla="*/ 50 w 1017"/>
                <a:gd name="T55" fmla="*/ 245 h 536"/>
                <a:gd name="T56" fmla="*/ 72 w 1017"/>
                <a:gd name="T57" fmla="*/ 211 h 536"/>
                <a:gd name="T58" fmla="*/ 72 w 1017"/>
                <a:gd name="T59" fmla="*/ 180 h 536"/>
                <a:gd name="T60" fmla="*/ 56 w 1017"/>
                <a:gd name="T61" fmla="*/ 154 h 536"/>
                <a:gd name="T62" fmla="*/ 136 w 1017"/>
                <a:gd name="T63" fmla="*/ 161 h 536"/>
                <a:gd name="T64" fmla="*/ 135 w 1017"/>
                <a:gd name="T65" fmla="*/ 112 h 536"/>
                <a:gd name="T66" fmla="*/ 168 w 1017"/>
                <a:gd name="T67" fmla="*/ 107 h 536"/>
                <a:gd name="T68" fmla="*/ 241 w 1017"/>
                <a:gd name="T69" fmla="*/ 150 h 536"/>
                <a:gd name="T70" fmla="*/ 387 w 1017"/>
                <a:gd name="T71" fmla="*/ 146 h 536"/>
                <a:gd name="T72" fmla="*/ 389 w 1017"/>
                <a:gd name="T73" fmla="*/ 117 h 536"/>
                <a:gd name="T74" fmla="*/ 411 w 1017"/>
                <a:gd name="T75" fmla="*/ 96 h 536"/>
                <a:gd name="T76" fmla="*/ 495 w 1017"/>
                <a:gd name="T77" fmla="*/ 84 h 536"/>
                <a:gd name="T78" fmla="*/ 516 w 1017"/>
                <a:gd name="T79" fmla="*/ 63 h 536"/>
                <a:gd name="T80" fmla="*/ 622 w 1017"/>
                <a:gd name="T81" fmla="*/ 49 h 536"/>
                <a:gd name="T82" fmla="*/ 665 w 1017"/>
                <a:gd name="T83" fmla="*/ 0 h 536"/>
                <a:gd name="T84" fmla="*/ 730 w 1017"/>
                <a:gd name="T85" fmla="*/ 9 h 536"/>
                <a:gd name="T86" fmla="*/ 805 w 1017"/>
                <a:gd name="T87" fmla="*/ 11 h 536"/>
                <a:gd name="T88" fmla="*/ 840 w 1017"/>
                <a:gd name="T89" fmla="*/ 41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536">
                  <a:moveTo>
                    <a:pt x="894" y="28"/>
                  </a:moveTo>
                  <a:lnTo>
                    <a:pt x="912" y="28"/>
                  </a:lnTo>
                  <a:lnTo>
                    <a:pt x="930" y="56"/>
                  </a:lnTo>
                  <a:lnTo>
                    <a:pt x="957" y="66"/>
                  </a:lnTo>
                  <a:lnTo>
                    <a:pt x="969" y="80"/>
                  </a:lnTo>
                  <a:lnTo>
                    <a:pt x="997" y="85"/>
                  </a:lnTo>
                  <a:lnTo>
                    <a:pt x="1009" y="94"/>
                  </a:lnTo>
                  <a:lnTo>
                    <a:pt x="1017" y="115"/>
                  </a:lnTo>
                  <a:lnTo>
                    <a:pt x="990" y="144"/>
                  </a:lnTo>
                  <a:lnTo>
                    <a:pt x="932" y="158"/>
                  </a:lnTo>
                  <a:lnTo>
                    <a:pt x="909" y="188"/>
                  </a:lnTo>
                  <a:lnTo>
                    <a:pt x="893" y="200"/>
                  </a:lnTo>
                  <a:lnTo>
                    <a:pt x="895" y="221"/>
                  </a:lnTo>
                  <a:lnTo>
                    <a:pt x="877" y="239"/>
                  </a:lnTo>
                  <a:lnTo>
                    <a:pt x="868" y="270"/>
                  </a:lnTo>
                  <a:lnTo>
                    <a:pt x="851" y="289"/>
                  </a:lnTo>
                  <a:lnTo>
                    <a:pt x="851" y="304"/>
                  </a:lnTo>
                  <a:lnTo>
                    <a:pt x="831" y="338"/>
                  </a:lnTo>
                  <a:lnTo>
                    <a:pt x="834" y="354"/>
                  </a:lnTo>
                  <a:lnTo>
                    <a:pt x="807" y="373"/>
                  </a:lnTo>
                  <a:lnTo>
                    <a:pt x="788" y="431"/>
                  </a:lnTo>
                  <a:lnTo>
                    <a:pt x="772" y="442"/>
                  </a:lnTo>
                  <a:lnTo>
                    <a:pt x="740" y="439"/>
                  </a:lnTo>
                  <a:lnTo>
                    <a:pt x="709" y="464"/>
                  </a:lnTo>
                  <a:lnTo>
                    <a:pt x="691" y="457"/>
                  </a:lnTo>
                  <a:lnTo>
                    <a:pt x="651" y="469"/>
                  </a:lnTo>
                  <a:lnTo>
                    <a:pt x="638" y="462"/>
                  </a:lnTo>
                  <a:lnTo>
                    <a:pt x="603" y="459"/>
                  </a:lnTo>
                  <a:lnTo>
                    <a:pt x="590" y="461"/>
                  </a:lnTo>
                  <a:lnTo>
                    <a:pt x="553" y="456"/>
                  </a:lnTo>
                  <a:lnTo>
                    <a:pt x="541" y="460"/>
                  </a:lnTo>
                  <a:lnTo>
                    <a:pt x="522" y="480"/>
                  </a:lnTo>
                  <a:lnTo>
                    <a:pt x="495" y="492"/>
                  </a:lnTo>
                  <a:lnTo>
                    <a:pt x="475" y="486"/>
                  </a:lnTo>
                  <a:lnTo>
                    <a:pt x="448" y="502"/>
                  </a:lnTo>
                  <a:lnTo>
                    <a:pt x="412" y="507"/>
                  </a:lnTo>
                  <a:lnTo>
                    <a:pt x="398" y="525"/>
                  </a:lnTo>
                  <a:lnTo>
                    <a:pt x="367" y="536"/>
                  </a:lnTo>
                  <a:lnTo>
                    <a:pt x="306" y="534"/>
                  </a:lnTo>
                  <a:lnTo>
                    <a:pt x="265" y="522"/>
                  </a:lnTo>
                  <a:lnTo>
                    <a:pt x="249" y="506"/>
                  </a:lnTo>
                  <a:lnTo>
                    <a:pt x="217" y="499"/>
                  </a:lnTo>
                  <a:lnTo>
                    <a:pt x="201" y="490"/>
                  </a:lnTo>
                  <a:lnTo>
                    <a:pt x="174" y="462"/>
                  </a:lnTo>
                  <a:lnTo>
                    <a:pt x="140" y="440"/>
                  </a:lnTo>
                  <a:lnTo>
                    <a:pt x="128" y="424"/>
                  </a:lnTo>
                  <a:lnTo>
                    <a:pt x="107" y="409"/>
                  </a:lnTo>
                  <a:lnTo>
                    <a:pt x="71" y="394"/>
                  </a:lnTo>
                  <a:lnTo>
                    <a:pt x="47" y="366"/>
                  </a:lnTo>
                  <a:lnTo>
                    <a:pt x="30" y="325"/>
                  </a:lnTo>
                  <a:lnTo>
                    <a:pt x="0" y="324"/>
                  </a:lnTo>
                  <a:lnTo>
                    <a:pt x="22" y="302"/>
                  </a:lnTo>
                  <a:lnTo>
                    <a:pt x="53" y="296"/>
                  </a:lnTo>
                  <a:lnTo>
                    <a:pt x="57" y="274"/>
                  </a:lnTo>
                  <a:lnTo>
                    <a:pt x="43" y="254"/>
                  </a:lnTo>
                  <a:lnTo>
                    <a:pt x="50" y="245"/>
                  </a:lnTo>
                  <a:lnTo>
                    <a:pt x="45" y="226"/>
                  </a:lnTo>
                  <a:lnTo>
                    <a:pt x="72" y="211"/>
                  </a:lnTo>
                  <a:lnTo>
                    <a:pt x="78" y="194"/>
                  </a:lnTo>
                  <a:lnTo>
                    <a:pt x="72" y="180"/>
                  </a:lnTo>
                  <a:lnTo>
                    <a:pt x="40" y="171"/>
                  </a:lnTo>
                  <a:lnTo>
                    <a:pt x="56" y="154"/>
                  </a:lnTo>
                  <a:lnTo>
                    <a:pt x="87" y="165"/>
                  </a:lnTo>
                  <a:lnTo>
                    <a:pt x="136" y="161"/>
                  </a:lnTo>
                  <a:lnTo>
                    <a:pt x="127" y="136"/>
                  </a:lnTo>
                  <a:lnTo>
                    <a:pt x="135" y="112"/>
                  </a:lnTo>
                  <a:lnTo>
                    <a:pt x="142" y="104"/>
                  </a:lnTo>
                  <a:lnTo>
                    <a:pt x="168" y="107"/>
                  </a:lnTo>
                  <a:lnTo>
                    <a:pt x="221" y="141"/>
                  </a:lnTo>
                  <a:lnTo>
                    <a:pt x="241" y="150"/>
                  </a:lnTo>
                  <a:lnTo>
                    <a:pt x="300" y="151"/>
                  </a:lnTo>
                  <a:lnTo>
                    <a:pt x="387" y="146"/>
                  </a:lnTo>
                  <a:lnTo>
                    <a:pt x="395" y="134"/>
                  </a:lnTo>
                  <a:lnTo>
                    <a:pt x="389" y="117"/>
                  </a:lnTo>
                  <a:lnTo>
                    <a:pt x="394" y="105"/>
                  </a:lnTo>
                  <a:lnTo>
                    <a:pt x="411" y="96"/>
                  </a:lnTo>
                  <a:lnTo>
                    <a:pt x="465" y="91"/>
                  </a:lnTo>
                  <a:lnTo>
                    <a:pt x="495" y="84"/>
                  </a:lnTo>
                  <a:lnTo>
                    <a:pt x="507" y="65"/>
                  </a:lnTo>
                  <a:lnTo>
                    <a:pt x="516" y="63"/>
                  </a:lnTo>
                  <a:lnTo>
                    <a:pt x="560" y="80"/>
                  </a:lnTo>
                  <a:lnTo>
                    <a:pt x="622" y="49"/>
                  </a:lnTo>
                  <a:lnTo>
                    <a:pt x="642" y="5"/>
                  </a:lnTo>
                  <a:lnTo>
                    <a:pt x="665" y="0"/>
                  </a:lnTo>
                  <a:lnTo>
                    <a:pt x="699" y="1"/>
                  </a:lnTo>
                  <a:lnTo>
                    <a:pt x="730" y="9"/>
                  </a:lnTo>
                  <a:lnTo>
                    <a:pt x="787" y="0"/>
                  </a:lnTo>
                  <a:lnTo>
                    <a:pt x="805" y="11"/>
                  </a:lnTo>
                  <a:lnTo>
                    <a:pt x="832" y="39"/>
                  </a:lnTo>
                  <a:lnTo>
                    <a:pt x="840" y="41"/>
                  </a:lnTo>
                  <a:lnTo>
                    <a:pt x="894" y="28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507" y="2107"/>
              <a:ext cx="313" cy="348"/>
            </a:xfrm>
            <a:custGeom>
              <a:avLst/>
              <a:gdLst>
                <a:gd name="T0" fmla="*/ 614 w 652"/>
                <a:gd name="T1" fmla="*/ 254 h 725"/>
                <a:gd name="T2" fmla="*/ 640 w 652"/>
                <a:gd name="T3" fmla="*/ 381 h 725"/>
                <a:gd name="T4" fmla="*/ 636 w 652"/>
                <a:gd name="T5" fmla="*/ 475 h 725"/>
                <a:gd name="T6" fmla="*/ 602 w 652"/>
                <a:gd name="T7" fmla="*/ 550 h 725"/>
                <a:gd name="T8" fmla="*/ 569 w 652"/>
                <a:gd name="T9" fmla="*/ 590 h 725"/>
                <a:gd name="T10" fmla="*/ 471 w 652"/>
                <a:gd name="T11" fmla="*/ 599 h 725"/>
                <a:gd name="T12" fmla="*/ 372 w 652"/>
                <a:gd name="T13" fmla="*/ 639 h 725"/>
                <a:gd name="T14" fmla="*/ 310 w 652"/>
                <a:gd name="T15" fmla="*/ 646 h 725"/>
                <a:gd name="T16" fmla="*/ 264 w 652"/>
                <a:gd name="T17" fmla="*/ 691 h 725"/>
                <a:gd name="T18" fmla="*/ 156 w 652"/>
                <a:gd name="T19" fmla="*/ 721 h 725"/>
                <a:gd name="T20" fmla="*/ 76 w 652"/>
                <a:gd name="T21" fmla="*/ 724 h 725"/>
                <a:gd name="T22" fmla="*/ 69 w 652"/>
                <a:gd name="T23" fmla="*/ 693 h 725"/>
                <a:gd name="T24" fmla="*/ 84 w 652"/>
                <a:gd name="T25" fmla="*/ 668 h 725"/>
                <a:gd name="T26" fmla="*/ 0 w 652"/>
                <a:gd name="T27" fmla="*/ 651 h 725"/>
                <a:gd name="T28" fmla="*/ 65 w 652"/>
                <a:gd name="T29" fmla="*/ 600 h 725"/>
                <a:gd name="T30" fmla="*/ 29 w 652"/>
                <a:gd name="T31" fmla="*/ 575 h 725"/>
                <a:gd name="T32" fmla="*/ 84 w 652"/>
                <a:gd name="T33" fmla="*/ 571 h 725"/>
                <a:gd name="T34" fmla="*/ 162 w 652"/>
                <a:gd name="T35" fmla="*/ 518 h 725"/>
                <a:gd name="T36" fmla="*/ 215 w 652"/>
                <a:gd name="T37" fmla="*/ 484 h 725"/>
                <a:gd name="T38" fmla="*/ 130 w 652"/>
                <a:gd name="T39" fmla="*/ 504 h 725"/>
                <a:gd name="T40" fmla="*/ 157 w 652"/>
                <a:gd name="T41" fmla="*/ 458 h 725"/>
                <a:gd name="T42" fmla="*/ 217 w 652"/>
                <a:gd name="T43" fmla="*/ 408 h 725"/>
                <a:gd name="T44" fmla="*/ 131 w 652"/>
                <a:gd name="T45" fmla="*/ 378 h 725"/>
                <a:gd name="T46" fmla="*/ 60 w 652"/>
                <a:gd name="T47" fmla="*/ 361 h 725"/>
                <a:gd name="T48" fmla="*/ 94 w 652"/>
                <a:gd name="T49" fmla="*/ 328 h 725"/>
                <a:gd name="T50" fmla="*/ 140 w 652"/>
                <a:gd name="T51" fmla="*/ 288 h 725"/>
                <a:gd name="T52" fmla="*/ 91 w 652"/>
                <a:gd name="T53" fmla="*/ 276 h 725"/>
                <a:gd name="T54" fmla="*/ 86 w 652"/>
                <a:gd name="T55" fmla="*/ 216 h 725"/>
                <a:gd name="T56" fmla="*/ 125 w 652"/>
                <a:gd name="T57" fmla="*/ 195 h 725"/>
                <a:gd name="T58" fmla="*/ 229 w 652"/>
                <a:gd name="T59" fmla="*/ 198 h 725"/>
                <a:gd name="T60" fmla="*/ 344 w 652"/>
                <a:gd name="T61" fmla="*/ 158 h 725"/>
                <a:gd name="T62" fmla="*/ 267 w 652"/>
                <a:gd name="T63" fmla="*/ 125 h 725"/>
                <a:gd name="T64" fmla="*/ 326 w 652"/>
                <a:gd name="T65" fmla="*/ 86 h 725"/>
                <a:gd name="T66" fmla="*/ 382 w 652"/>
                <a:gd name="T67" fmla="*/ 29 h 725"/>
                <a:gd name="T68" fmla="*/ 447 w 652"/>
                <a:gd name="T69" fmla="*/ 43 h 725"/>
                <a:gd name="T70" fmla="*/ 457 w 652"/>
                <a:gd name="T71" fmla="*/ 56 h 725"/>
                <a:gd name="T72" fmla="*/ 486 w 652"/>
                <a:gd name="T73" fmla="*/ 10 h 725"/>
                <a:gd name="T74" fmla="*/ 502 w 652"/>
                <a:gd name="T75" fmla="*/ 40 h 725"/>
                <a:gd name="T76" fmla="*/ 460 w 652"/>
                <a:gd name="T77" fmla="*/ 89 h 725"/>
                <a:gd name="T78" fmla="*/ 397 w 652"/>
                <a:gd name="T79" fmla="*/ 117 h 725"/>
                <a:gd name="T80" fmla="*/ 371 w 652"/>
                <a:gd name="T81" fmla="*/ 156 h 725"/>
                <a:gd name="T82" fmla="*/ 395 w 652"/>
                <a:gd name="T83" fmla="*/ 211 h 725"/>
                <a:gd name="T84" fmla="*/ 467 w 652"/>
                <a:gd name="T85" fmla="*/ 229 h 725"/>
                <a:gd name="T86" fmla="*/ 515 w 652"/>
                <a:gd name="T87" fmla="*/ 175 h 725"/>
                <a:gd name="T88" fmla="*/ 571 w 652"/>
                <a:gd name="T89" fmla="*/ 221 h 725"/>
                <a:gd name="T90" fmla="*/ 632 w 652"/>
                <a:gd name="T91" fmla="*/ 23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2" h="725">
                  <a:moveTo>
                    <a:pt x="632" y="235"/>
                  </a:moveTo>
                  <a:lnTo>
                    <a:pt x="641" y="249"/>
                  </a:lnTo>
                  <a:lnTo>
                    <a:pt x="614" y="254"/>
                  </a:lnTo>
                  <a:lnTo>
                    <a:pt x="632" y="319"/>
                  </a:lnTo>
                  <a:lnTo>
                    <a:pt x="640" y="330"/>
                  </a:lnTo>
                  <a:lnTo>
                    <a:pt x="640" y="381"/>
                  </a:lnTo>
                  <a:lnTo>
                    <a:pt x="651" y="421"/>
                  </a:lnTo>
                  <a:lnTo>
                    <a:pt x="652" y="453"/>
                  </a:lnTo>
                  <a:lnTo>
                    <a:pt x="636" y="475"/>
                  </a:lnTo>
                  <a:lnTo>
                    <a:pt x="625" y="501"/>
                  </a:lnTo>
                  <a:lnTo>
                    <a:pt x="622" y="524"/>
                  </a:lnTo>
                  <a:lnTo>
                    <a:pt x="602" y="550"/>
                  </a:lnTo>
                  <a:lnTo>
                    <a:pt x="584" y="561"/>
                  </a:lnTo>
                  <a:lnTo>
                    <a:pt x="604" y="580"/>
                  </a:lnTo>
                  <a:lnTo>
                    <a:pt x="569" y="590"/>
                  </a:lnTo>
                  <a:lnTo>
                    <a:pt x="536" y="586"/>
                  </a:lnTo>
                  <a:lnTo>
                    <a:pt x="520" y="596"/>
                  </a:lnTo>
                  <a:lnTo>
                    <a:pt x="471" y="599"/>
                  </a:lnTo>
                  <a:lnTo>
                    <a:pt x="425" y="608"/>
                  </a:lnTo>
                  <a:lnTo>
                    <a:pt x="404" y="630"/>
                  </a:lnTo>
                  <a:lnTo>
                    <a:pt x="372" y="639"/>
                  </a:lnTo>
                  <a:lnTo>
                    <a:pt x="360" y="651"/>
                  </a:lnTo>
                  <a:lnTo>
                    <a:pt x="331" y="661"/>
                  </a:lnTo>
                  <a:lnTo>
                    <a:pt x="310" y="646"/>
                  </a:lnTo>
                  <a:lnTo>
                    <a:pt x="297" y="649"/>
                  </a:lnTo>
                  <a:lnTo>
                    <a:pt x="300" y="675"/>
                  </a:lnTo>
                  <a:lnTo>
                    <a:pt x="264" y="691"/>
                  </a:lnTo>
                  <a:lnTo>
                    <a:pt x="241" y="695"/>
                  </a:lnTo>
                  <a:lnTo>
                    <a:pt x="229" y="704"/>
                  </a:lnTo>
                  <a:lnTo>
                    <a:pt x="156" y="721"/>
                  </a:lnTo>
                  <a:lnTo>
                    <a:pt x="132" y="715"/>
                  </a:lnTo>
                  <a:lnTo>
                    <a:pt x="91" y="725"/>
                  </a:lnTo>
                  <a:lnTo>
                    <a:pt x="76" y="724"/>
                  </a:lnTo>
                  <a:lnTo>
                    <a:pt x="96" y="701"/>
                  </a:lnTo>
                  <a:lnTo>
                    <a:pt x="116" y="685"/>
                  </a:lnTo>
                  <a:lnTo>
                    <a:pt x="69" y="693"/>
                  </a:lnTo>
                  <a:lnTo>
                    <a:pt x="51" y="699"/>
                  </a:lnTo>
                  <a:lnTo>
                    <a:pt x="44" y="691"/>
                  </a:lnTo>
                  <a:lnTo>
                    <a:pt x="84" y="668"/>
                  </a:lnTo>
                  <a:lnTo>
                    <a:pt x="42" y="669"/>
                  </a:lnTo>
                  <a:lnTo>
                    <a:pt x="5" y="664"/>
                  </a:lnTo>
                  <a:lnTo>
                    <a:pt x="0" y="651"/>
                  </a:lnTo>
                  <a:lnTo>
                    <a:pt x="36" y="623"/>
                  </a:lnTo>
                  <a:lnTo>
                    <a:pt x="66" y="611"/>
                  </a:lnTo>
                  <a:lnTo>
                    <a:pt x="65" y="600"/>
                  </a:lnTo>
                  <a:lnTo>
                    <a:pt x="1" y="601"/>
                  </a:lnTo>
                  <a:lnTo>
                    <a:pt x="7" y="588"/>
                  </a:lnTo>
                  <a:lnTo>
                    <a:pt x="29" y="575"/>
                  </a:lnTo>
                  <a:lnTo>
                    <a:pt x="51" y="574"/>
                  </a:lnTo>
                  <a:lnTo>
                    <a:pt x="70" y="581"/>
                  </a:lnTo>
                  <a:lnTo>
                    <a:pt x="84" y="571"/>
                  </a:lnTo>
                  <a:lnTo>
                    <a:pt x="76" y="550"/>
                  </a:lnTo>
                  <a:lnTo>
                    <a:pt x="125" y="521"/>
                  </a:lnTo>
                  <a:lnTo>
                    <a:pt x="162" y="518"/>
                  </a:lnTo>
                  <a:lnTo>
                    <a:pt x="204" y="509"/>
                  </a:lnTo>
                  <a:lnTo>
                    <a:pt x="245" y="499"/>
                  </a:lnTo>
                  <a:lnTo>
                    <a:pt x="215" y="484"/>
                  </a:lnTo>
                  <a:lnTo>
                    <a:pt x="186" y="506"/>
                  </a:lnTo>
                  <a:lnTo>
                    <a:pt x="154" y="510"/>
                  </a:lnTo>
                  <a:lnTo>
                    <a:pt x="130" y="504"/>
                  </a:lnTo>
                  <a:lnTo>
                    <a:pt x="104" y="504"/>
                  </a:lnTo>
                  <a:lnTo>
                    <a:pt x="137" y="479"/>
                  </a:lnTo>
                  <a:lnTo>
                    <a:pt x="157" y="458"/>
                  </a:lnTo>
                  <a:lnTo>
                    <a:pt x="147" y="449"/>
                  </a:lnTo>
                  <a:lnTo>
                    <a:pt x="172" y="420"/>
                  </a:lnTo>
                  <a:lnTo>
                    <a:pt x="217" y="408"/>
                  </a:lnTo>
                  <a:lnTo>
                    <a:pt x="197" y="391"/>
                  </a:lnTo>
                  <a:lnTo>
                    <a:pt x="149" y="394"/>
                  </a:lnTo>
                  <a:lnTo>
                    <a:pt x="131" y="378"/>
                  </a:lnTo>
                  <a:lnTo>
                    <a:pt x="99" y="379"/>
                  </a:lnTo>
                  <a:lnTo>
                    <a:pt x="104" y="364"/>
                  </a:lnTo>
                  <a:lnTo>
                    <a:pt x="60" y="361"/>
                  </a:lnTo>
                  <a:lnTo>
                    <a:pt x="66" y="349"/>
                  </a:lnTo>
                  <a:lnTo>
                    <a:pt x="58" y="335"/>
                  </a:lnTo>
                  <a:lnTo>
                    <a:pt x="94" y="328"/>
                  </a:lnTo>
                  <a:lnTo>
                    <a:pt x="91" y="303"/>
                  </a:lnTo>
                  <a:lnTo>
                    <a:pt x="115" y="293"/>
                  </a:lnTo>
                  <a:lnTo>
                    <a:pt x="140" y="288"/>
                  </a:lnTo>
                  <a:lnTo>
                    <a:pt x="141" y="274"/>
                  </a:lnTo>
                  <a:lnTo>
                    <a:pt x="116" y="271"/>
                  </a:lnTo>
                  <a:lnTo>
                    <a:pt x="91" y="276"/>
                  </a:lnTo>
                  <a:lnTo>
                    <a:pt x="101" y="250"/>
                  </a:lnTo>
                  <a:lnTo>
                    <a:pt x="91" y="238"/>
                  </a:lnTo>
                  <a:lnTo>
                    <a:pt x="86" y="216"/>
                  </a:lnTo>
                  <a:lnTo>
                    <a:pt x="75" y="204"/>
                  </a:lnTo>
                  <a:lnTo>
                    <a:pt x="110" y="201"/>
                  </a:lnTo>
                  <a:lnTo>
                    <a:pt x="125" y="195"/>
                  </a:lnTo>
                  <a:lnTo>
                    <a:pt x="184" y="196"/>
                  </a:lnTo>
                  <a:lnTo>
                    <a:pt x="207" y="213"/>
                  </a:lnTo>
                  <a:lnTo>
                    <a:pt x="229" y="198"/>
                  </a:lnTo>
                  <a:lnTo>
                    <a:pt x="289" y="209"/>
                  </a:lnTo>
                  <a:lnTo>
                    <a:pt x="296" y="176"/>
                  </a:lnTo>
                  <a:lnTo>
                    <a:pt x="344" y="158"/>
                  </a:lnTo>
                  <a:lnTo>
                    <a:pt x="359" y="133"/>
                  </a:lnTo>
                  <a:lnTo>
                    <a:pt x="312" y="138"/>
                  </a:lnTo>
                  <a:lnTo>
                    <a:pt x="267" y="125"/>
                  </a:lnTo>
                  <a:lnTo>
                    <a:pt x="276" y="115"/>
                  </a:lnTo>
                  <a:lnTo>
                    <a:pt x="302" y="106"/>
                  </a:lnTo>
                  <a:lnTo>
                    <a:pt x="326" y="86"/>
                  </a:lnTo>
                  <a:lnTo>
                    <a:pt x="322" y="73"/>
                  </a:lnTo>
                  <a:lnTo>
                    <a:pt x="344" y="39"/>
                  </a:lnTo>
                  <a:lnTo>
                    <a:pt x="382" y="29"/>
                  </a:lnTo>
                  <a:lnTo>
                    <a:pt x="412" y="29"/>
                  </a:lnTo>
                  <a:lnTo>
                    <a:pt x="432" y="18"/>
                  </a:lnTo>
                  <a:lnTo>
                    <a:pt x="447" y="43"/>
                  </a:lnTo>
                  <a:lnTo>
                    <a:pt x="435" y="55"/>
                  </a:lnTo>
                  <a:lnTo>
                    <a:pt x="442" y="66"/>
                  </a:lnTo>
                  <a:lnTo>
                    <a:pt x="457" y="56"/>
                  </a:lnTo>
                  <a:lnTo>
                    <a:pt x="451" y="30"/>
                  </a:lnTo>
                  <a:lnTo>
                    <a:pt x="462" y="14"/>
                  </a:lnTo>
                  <a:lnTo>
                    <a:pt x="486" y="10"/>
                  </a:lnTo>
                  <a:lnTo>
                    <a:pt x="494" y="0"/>
                  </a:lnTo>
                  <a:lnTo>
                    <a:pt x="533" y="21"/>
                  </a:lnTo>
                  <a:lnTo>
                    <a:pt x="502" y="40"/>
                  </a:lnTo>
                  <a:lnTo>
                    <a:pt x="496" y="49"/>
                  </a:lnTo>
                  <a:lnTo>
                    <a:pt x="472" y="60"/>
                  </a:lnTo>
                  <a:lnTo>
                    <a:pt x="460" y="89"/>
                  </a:lnTo>
                  <a:lnTo>
                    <a:pt x="445" y="109"/>
                  </a:lnTo>
                  <a:lnTo>
                    <a:pt x="417" y="119"/>
                  </a:lnTo>
                  <a:lnTo>
                    <a:pt x="397" y="117"/>
                  </a:lnTo>
                  <a:lnTo>
                    <a:pt x="395" y="127"/>
                  </a:lnTo>
                  <a:lnTo>
                    <a:pt x="407" y="145"/>
                  </a:lnTo>
                  <a:lnTo>
                    <a:pt x="371" y="156"/>
                  </a:lnTo>
                  <a:lnTo>
                    <a:pt x="359" y="174"/>
                  </a:lnTo>
                  <a:lnTo>
                    <a:pt x="392" y="199"/>
                  </a:lnTo>
                  <a:lnTo>
                    <a:pt x="395" y="211"/>
                  </a:lnTo>
                  <a:lnTo>
                    <a:pt x="421" y="216"/>
                  </a:lnTo>
                  <a:lnTo>
                    <a:pt x="431" y="225"/>
                  </a:lnTo>
                  <a:lnTo>
                    <a:pt x="467" y="229"/>
                  </a:lnTo>
                  <a:lnTo>
                    <a:pt x="497" y="206"/>
                  </a:lnTo>
                  <a:lnTo>
                    <a:pt x="491" y="195"/>
                  </a:lnTo>
                  <a:lnTo>
                    <a:pt x="515" y="175"/>
                  </a:lnTo>
                  <a:lnTo>
                    <a:pt x="531" y="181"/>
                  </a:lnTo>
                  <a:lnTo>
                    <a:pt x="554" y="215"/>
                  </a:lnTo>
                  <a:lnTo>
                    <a:pt x="571" y="221"/>
                  </a:lnTo>
                  <a:lnTo>
                    <a:pt x="570" y="240"/>
                  </a:lnTo>
                  <a:lnTo>
                    <a:pt x="606" y="240"/>
                  </a:lnTo>
                  <a:lnTo>
                    <a:pt x="632" y="235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709" y="1151"/>
              <a:ext cx="681" cy="259"/>
            </a:xfrm>
            <a:custGeom>
              <a:avLst/>
              <a:gdLst>
                <a:gd name="T0" fmla="*/ 1233 w 1419"/>
                <a:gd name="T1" fmla="*/ 41 h 539"/>
                <a:gd name="T2" fmla="*/ 1235 w 1419"/>
                <a:gd name="T3" fmla="*/ 71 h 539"/>
                <a:gd name="T4" fmla="*/ 1287 w 1419"/>
                <a:gd name="T5" fmla="*/ 107 h 539"/>
                <a:gd name="T6" fmla="*/ 1319 w 1419"/>
                <a:gd name="T7" fmla="*/ 125 h 539"/>
                <a:gd name="T8" fmla="*/ 1380 w 1419"/>
                <a:gd name="T9" fmla="*/ 155 h 539"/>
                <a:gd name="T10" fmla="*/ 1419 w 1419"/>
                <a:gd name="T11" fmla="*/ 177 h 539"/>
                <a:gd name="T12" fmla="*/ 1418 w 1419"/>
                <a:gd name="T13" fmla="*/ 236 h 539"/>
                <a:gd name="T14" fmla="*/ 1389 w 1419"/>
                <a:gd name="T15" fmla="*/ 259 h 539"/>
                <a:gd name="T16" fmla="*/ 1337 w 1419"/>
                <a:gd name="T17" fmla="*/ 311 h 539"/>
                <a:gd name="T18" fmla="*/ 1293 w 1419"/>
                <a:gd name="T19" fmla="*/ 341 h 539"/>
                <a:gd name="T20" fmla="*/ 1179 w 1419"/>
                <a:gd name="T21" fmla="*/ 384 h 539"/>
                <a:gd name="T22" fmla="*/ 1010 w 1419"/>
                <a:gd name="T23" fmla="*/ 450 h 539"/>
                <a:gd name="T24" fmla="*/ 924 w 1419"/>
                <a:gd name="T25" fmla="*/ 469 h 539"/>
                <a:gd name="T26" fmla="*/ 810 w 1419"/>
                <a:gd name="T27" fmla="*/ 499 h 539"/>
                <a:gd name="T28" fmla="*/ 707 w 1419"/>
                <a:gd name="T29" fmla="*/ 539 h 539"/>
                <a:gd name="T30" fmla="*/ 503 w 1419"/>
                <a:gd name="T31" fmla="*/ 512 h 539"/>
                <a:gd name="T32" fmla="*/ 374 w 1419"/>
                <a:gd name="T33" fmla="*/ 446 h 539"/>
                <a:gd name="T34" fmla="*/ 180 w 1419"/>
                <a:gd name="T35" fmla="*/ 457 h 539"/>
                <a:gd name="T36" fmla="*/ 208 w 1419"/>
                <a:gd name="T37" fmla="*/ 436 h 539"/>
                <a:gd name="T38" fmla="*/ 335 w 1419"/>
                <a:gd name="T39" fmla="*/ 365 h 539"/>
                <a:gd name="T40" fmla="*/ 278 w 1419"/>
                <a:gd name="T41" fmla="*/ 342 h 539"/>
                <a:gd name="T42" fmla="*/ 266 w 1419"/>
                <a:gd name="T43" fmla="*/ 311 h 539"/>
                <a:gd name="T44" fmla="*/ 123 w 1419"/>
                <a:gd name="T45" fmla="*/ 291 h 539"/>
                <a:gd name="T46" fmla="*/ 39 w 1419"/>
                <a:gd name="T47" fmla="*/ 292 h 539"/>
                <a:gd name="T48" fmla="*/ 80 w 1419"/>
                <a:gd name="T49" fmla="*/ 276 h 539"/>
                <a:gd name="T50" fmla="*/ 159 w 1419"/>
                <a:gd name="T51" fmla="*/ 267 h 539"/>
                <a:gd name="T52" fmla="*/ 266 w 1419"/>
                <a:gd name="T53" fmla="*/ 253 h 539"/>
                <a:gd name="T54" fmla="*/ 340 w 1419"/>
                <a:gd name="T55" fmla="*/ 228 h 539"/>
                <a:gd name="T56" fmla="*/ 252 w 1419"/>
                <a:gd name="T57" fmla="*/ 222 h 539"/>
                <a:gd name="T58" fmla="*/ 320 w 1419"/>
                <a:gd name="T59" fmla="*/ 176 h 539"/>
                <a:gd name="T60" fmla="*/ 239 w 1419"/>
                <a:gd name="T61" fmla="*/ 163 h 539"/>
                <a:gd name="T62" fmla="*/ 175 w 1419"/>
                <a:gd name="T63" fmla="*/ 168 h 539"/>
                <a:gd name="T64" fmla="*/ 30 w 1419"/>
                <a:gd name="T65" fmla="*/ 177 h 539"/>
                <a:gd name="T66" fmla="*/ 43 w 1419"/>
                <a:gd name="T67" fmla="*/ 156 h 539"/>
                <a:gd name="T68" fmla="*/ 80 w 1419"/>
                <a:gd name="T69" fmla="*/ 130 h 539"/>
                <a:gd name="T70" fmla="*/ 134 w 1419"/>
                <a:gd name="T71" fmla="*/ 110 h 539"/>
                <a:gd name="T72" fmla="*/ 133 w 1419"/>
                <a:gd name="T73" fmla="*/ 73 h 539"/>
                <a:gd name="T74" fmla="*/ 201 w 1419"/>
                <a:gd name="T75" fmla="*/ 75 h 539"/>
                <a:gd name="T76" fmla="*/ 244 w 1419"/>
                <a:gd name="T77" fmla="*/ 82 h 539"/>
                <a:gd name="T78" fmla="*/ 276 w 1419"/>
                <a:gd name="T79" fmla="*/ 105 h 539"/>
                <a:gd name="T80" fmla="*/ 233 w 1419"/>
                <a:gd name="T81" fmla="*/ 46 h 539"/>
                <a:gd name="T82" fmla="*/ 220 w 1419"/>
                <a:gd name="T83" fmla="*/ 33 h 539"/>
                <a:gd name="T84" fmla="*/ 278 w 1419"/>
                <a:gd name="T85" fmla="*/ 13 h 539"/>
                <a:gd name="T86" fmla="*/ 349 w 1419"/>
                <a:gd name="T87" fmla="*/ 45 h 539"/>
                <a:gd name="T88" fmla="*/ 415 w 1419"/>
                <a:gd name="T89" fmla="*/ 100 h 539"/>
                <a:gd name="T90" fmla="*/ 406 w 1419"/>
                <a:gd name="T91" fmla="*/ 161 h 539"/>
                <a:gd name="T92" fmla="*/ 433 w 1419"/>
                <a:gd name="T93" fmla="*/ 210 h 539"/>
                <a:gd name="T94" fmla="*/ 491 w 1419"/>
                <a:gd name="T95" fmla="*/ 147 h 539"/>
                <a:gd name="T96" fmla="*/ 525 w 1419"/>
                <a:gd name="T97" fmla="*/ 162 h 539"/>
                <a:gd name="T98" fmla="*/ 573 w 1419"/>
                <a:gd name="T99" fmla="*/ 72 h 539"/>
                <a:gd name="T100" fmla="*/ 644 w 1419"/>
                <a:gd name="T101" fmla="*/ 127 h 539"/>
                <a:gd name="T102" fmla="*/ 680 w 1419"/>
                <a:gd name="T103" fmla="*/ 76 h 539"/>
                <a:gd name="T104" fmla="*/ 761 w 1419"/>
                <a:gd name="T105" fmla="*/ 60 h 539"/>
                <a:gd name="T106" fmla="*/ 819 w 1419"/>
                <a:gd name="T107" fmla="*/ 108 h 539"/>
                <a:gd name="T108" fmla="*/ 836 w 1419"/>
                <a:gd name="T109" fmla="*/ 106 h 539"/>
                <a:gd name="T110" fmla="*/ 874 w 1419"/>
                <a:gd name="T111" fmla="*/ 65 h 539"/>
                <a:gd name="T112" fmla="*/ 973 w 1419"/>
                <a:gd name="T113" fmla="*/ 55 h 539"/>
                <a:gd name="T114" fmla="*/ 1059 w 1419"/>
                <a:gd name="T115" fmla="*/ 56 h 539"/>
                <a:gd name="T116" fmla="*/ 1065 w 1419"/>
                <a:gd name="T117" fmla="*/ 7 h 539"/>
                <a:gd name="T118" fmla="*/ 1164 w 1419"/>
                <a:gd name="T119" fmla="*/ 2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19" h="539">
                  <a:moveTo>
                    <a:pt x="1183" y="50"/>
                  </a:moveTo>
                  <a:lnTo>
                    <a:pt x="1198" y="51"/>
                  </a:lnTo>
                  <a:lnTo>
                    <a:pt x="1233" y="41"/>
                  </a:lnTo>
                  <a:lnTo>
                    <a:pt x="1260" y="27"/>
                  </a:lnTo>
                  <a:lnTo>
                    <a:pt x="1267" y="41"/>
                  </a:lnTo>
                  <a:lnTo>
                    <a:pt x="1235" y="71"/>
                  </a:lnTo>
                  <a:lnTo>
                    <a:pt x="1263" y="82"/>
                  </a:lnTo>
                  <a:lnTo>
                    <a:pt x="1288" y="86"/>
                  </a:lnTo>
                  <a:lnTo>
                    <a:pt x="1287" y="107"/>
                  </a:lnTo>
                  <a:lnTo>
                    <a:pt x="1265" y="127"/>
                  </a:lnTo>
                  <a:lnTo>
                    <a:pt x="1275" y="131"/>
                  </a:lnTo>
                  <a:lnTo>
                    <a:pt x="1319" y="125"/>
                  </a:lnTo>
                  <a:lnTo>
                    <a:pt x="1332" y="154"/>
                  </a:lnTo>
                  <a:lnTo>
                    <a:pt x="1350" y="151"/>
                  </a:lnTo>
                  <a:lnTo>
                    <a:pt x="1380" y="155"/>
                  </a:lnTo>
                  <a:lnTo>
                    <a:pt x="1398" y="170"/>
                  </a:lnTo>
                  <a:lnTo>
                    <a:pt x="1413" y="166"/>
                  </a:lnTo>
                  <a:lnTo>
                    <a:pt x="1419" y="177"/>
                  </a:lnTo>
                  <a:lnTo>
                    <a:pt x="1410" y="192"/>
                  </a:lnTo>
                  <a:lnTo>
                    <a:pt x="1392" y="200"/>
                  </a:lnTo>
                  <a:lnTo>
                    <a:pt x="1418" y="236"/>
                  </a:lnTo>
                  <a:lnTo>
                    <a:pt x="1418" y="250"/>
                  </a:lnTo>
                  <a:lnTo>
                    <a:pt x="1405" y="259"/>
                  </a:lnTo>
                  <a:lnTo>
                    <a:pt x="1389" y="259"/>
                  </a:lnTo>
                  <a:lnTo>
                    <a:pt x="1377" y="285"/>
                  </a:lnTo>
                  <a:lnTo>
                    <a:pt x="1362" y="299"/>
                  </a:lnTo>
                  <a:lnTo>
                    <a:pt x="1337" y="311"/>
                  </a:lnTo>
                  <a:lnTo>
                    <a:pt x="1304" y="305"/>
                  </a:lnTo>
                  <a:lnTo>
                    <a:pt x="1290" y="324"/>
                  </a:lnTo>
                  <a:lnTo>
                    <a:pt x="1293" y="341"/>
                  </a:lnTo>
                  <a:lnTo>
                    <a:pt x="1277" y="357"/>
                  </a:lnTo>
                  <a:lnTo>
                    <a:pt x="1210" y="384"/>
                  </a:lnTo>
                  <a:lnTo>
                    <a:pt x="1179" y="384"/>
                  </a:lnTo>
                  <a:lnTo>
                    <a:pt x="1147" y="390"/>
                  </a:lnTo>
                  <a:lnTo>
                    <a:pt x="1069" y="415"/>
                  </a:lnTo>
                  <a:lnTo>
                    <a:pt x="1010" y="450"/>
                  </a:lnTo>
                  <a:lnTo>
                    <a:pt x="985" y="459"/>
                  </a:lnTo>
                  <a:lnTo>
                    <a:pt x="947" y="462"/>
                  </a:lnTo>
                  <a:lnTo>
                    <a:pt x="924" y="469"/>
                  </a:lnTo>
                  <a:lnTo>
                    <a:pt x="850" y="479"/>
                  </a:lnTo>
                  <a:lnTo>
                    <a:pt x="825" y="485"/>
                  </a:lnTo>
                  <a:lnTo>
                    <a:pt x="810" y="499"/>
                  </a:lnTo>
                  <a:lnTo>
                    <a:pt x="804" y="516"/>
                  </a:lnTo>
                  <a:lnTo>
                    <a:pt x="754" y="530"/>
                  </a:lnTo>
                  <a:lnTo>
                    <a:pt x="707" y="539"/>
                  </a:lnTo>
                  <a:lnTo>
                    <a:pt x="627" y="532"/>
                  </a:lnTo>
                  <a:lnTo>
                    <a:pt x="559" y="516"/>
                  </a:lnTo>
                  <a:lnTo>
                    <a:pt x="503" y="512"/>
                  </a:lnTo>
                  <a:lnTo>
                    <a:pt x="455" y="481"/>
                  </a:lnTo>
                  <a:lnTo>
                    <a:pt x="419" y="468"/>
                  </a:lnTo>
                  <a:lnTo>
                    <a:pt x="374" y="446"/>
                  </a:lnTo>
                  <a:lnTo>
                    <a:pt x="345" y="460"/>
                  </a:lnTo>
                  <a:lnTo>
                    <a:pt x="190" y="463"/>
                  </a:lnTo>
                  <a:lnTo>
                    <a:pt x="180" y="457"/>
                  </a:lnTo>
                  <a:lnTo>
                    <a:pt x="178" y="431"/>
                  </a:lnTo>
                  <a:lnTo>
                    <a:pt x="191" y="421"/>
                  </a:lnTo>
                  <a:lnTo>
                    <a:pt x="208" y="436"/>
                  </a:lnTo>
                  <a:lnTo>
                    <a:pt x="270" y="422"/>
                  </a:lnTo>
                  <a:lnTo>
                    <a:pt x="304" y="398"/>
                  </a:lnTo>
                  <a:lnTo>
                    <a:pt x="335" y="365"/>
                  </a:lnTo>
                  <a:lnTo>
                    <a:pt x="291" y="380"/>
                  </a:lnTo>
                  <a:lnTo>
                    <a:pt x="289" y="356"/>
                  </a:lnTo>
                  <a:lnTo>
                    <a:pt x="278" y="342"/>
                  </a:lnTo>
                  <a:lnTo>
                    <a:pt x="257" y="332"/>
                  </a:lnTo>
                  <a:lnTo>
                    <a:pt x="253" y="322"/>
                  </a:lnTo>
                  <a:lnTo>
                    <a:pt x="266" y="311"/>
                  </a:lnTo>
                  <a:lnTo>
                    <a:pt x="238" y="296"/>
                  </a:lnTo>
                  <a:lnTo>
                    <a:pt x="205" y="297"/>
                  </a:lnTo>
                  <a:lnTo>
                    <a:pt x="123" y="291"/>
                  </a:lnTo>
                  <a:lnTo>
                    <a:pt x="75" y="303"/>
                  </a:lnTo>
                  <a:lnTo>
                    <a:pt x="50" y="305"/>
                  </a:lnTo>
                  <a:lnTo>
                    <a:pt x="39" y="292"/>
                  </a:lnTo>
                  <a:lnTo>
                    <a:pt x="39" y="278"/>
                  </a:lnTo>
                  <a:lnTo>
                    <a:pt x="58" y="275"/>
                  </a:lnTo>
                  <a:lnTo>
                    <a:pt x="80" y="276"/>
                  </a:lnTo>
                  <a:lnTo>
                    <a:pt x="131" y="268"/>
                  </a:lnTo>
                  <a:lnTo>
                    <a:pt x="149" y="261"/>
                  </a:lnTo>
                  <a:lnTo>
                    <a:pt x="159" y="267"/>
                  </a:lnTo>
                  <a:lnTo>
                    <a:pt x="204" y="253"/>
                  </a:lnTo>
                  <a:lnTo>
                    <a:pt x="216" y="256"/>
                  </a:lnTo>
                  <a:lnTo>
                    <a:pt x="266" y="253"/>
                  </a:lnTo>
                  <a:lnTo>
                    <a:pt x="321" y="252"/>
                  </a:lnTo>
                  <a:lnTo>
                    <a:pt x="335" y="242"/>
                  </a:lnTo>
                  <a:lnTo>
                    <a:pt x="340" y="228"/>
                  </a:lnTo>
                  <a:lnTo>
                    <a:pt x="305" y="240"/>
                  </a:lnTo>
                  <a:lnTo>
                    <a:pt x="259" y="233"/>
                  </a:lnTo>
                  <a:lnTo>
                    <a:pt x="252" y="222"/>
                  </a:lnTo>
                  <a:lnTo>
                    <a:pt x="296" y="202"/>
                  </a:lnTo>
                  <a:lnTo>
                    <a:pt x="330" y="192"/>
                  </a:lnTo>
                  <a:lnTo>
                    <a:pt x="320" y="176"/>
                  </a:lnTo>
                  <a:lnTo>
                    <a:pt x="280" y="178"/>
                  </a:lnTo>
                  <a:lnTo>
                    <a:pt x="271" y="168"/>
                  </a:lnTo>
                  <a:lnTo>
                    <a:pt x="239" y="163"/>
                  </a:lnTo>
                  <a:lnTo>
                    <a:pt x="216" y="167"/>
                  </a:lnTo>
                  <a:lnTo>
                    <a:pt x="205" y="161"/>
                  </a:lnTo>
                  <a:lnTo>
                    <a:pt x="175" y="168"/>
                  </a:lnTo>
                  <a:lnTo>
                    <a:pt x="110" y="180"/>
                  </a:lnTo>
                  <a:lnTo>
                    <a:pt x="69" y="191"/>
                  </a:lnTo>
                  <a:lnTo>
                    <a:pt x="30" y="177"/>
                  </a:lnTo>
                  <a:lnTo>
                    <a:pt x="0" y="175"/>
                  </a:lnTo>
                  <a:lnTo>
                    <a:pt x="18" y="157"/>
                  </a:lnTo>
                  <a:lnTo>
                    <a:pt x="43" y="156"/>
                  </a:lnTo>
                  <a:lnTo>
                    <a:pt x="64" y="166"/>
                  </a:lnTo>
                  <a:lnTo>
                    <a:pt x="65" y="126"/>
                  </a:lnTo>
                  <a:lnTo>
                    <a:pt x="80" y="130"/>
                  </a:lnTo>
                  <a:lnTo>
                    <a:pt x="115" y="143"/>
                  </a:lnTo>
                  <a:lnTo>
                    <a:pt x="106" y="108"/>
                  </a:lnTo>
                  <a:lnTo>
                    <a:pt x="134" y="110"/>
                  </a:lnTo>
                  <a:lnTo>
                    <a:pt x="106" y="90"/>
                  </a:lnTo>
                  <a:lnTo>
                    <a:pt x="113" y="77"/>
                  </a:lnTo>
                  <a:lnTo>
                    <a:pt x="133" y="73"/>
                  </a:lnTo>
                  <a:lnTo>
                    <a:pt x="143" y="61"/>
                  </a:lnTo>
                  <a:lnTo>
                    <a:pt x="173" y="61"/>
                  </a:lnTo>
                  <a:lnTo>
                    <a:pt x="201" y="75"/>
                  </a:lnTo>
                  <a:lnTo>
                    <a:pt x="204" y="92"/>
                  </a:lnTo>
                  <a:lnTo>
                    <a:pt x="230" y="92"/>
                  </a:lnTo>
                  <a:lnTo>
                    <a:pt x="244" y="82"/>
                  </a:lnTo>
                  <a:lnTo>
                    <a:pt x="255" y="90"/>
                  </a:lnTo>
                  <a:lnTo>
                    <a:pt x="261" y="105"/>
                  </a:lnTo>
                  <a:lnTo>
                    <a:pt x="276" y="105"/>
                  </a:lnTo>
                  <a:lnTo>
                    <a:pt x="281" y="77"/>
                  </a:lnTo>
                  <a:lnTo>
                    <a:pt x="236" y="63"/>
                  </a:lnTo>
                  <a:lnTo>
                    <a:pt x="233" y="46"/>
                  </a:lnTo>
                  <a:lnTo>
                    <a:pt x="279" y="45"/>
                  </a:lnTo>
                  <a:lnTo>
                    <a:pt x="258" y="31"/>
                  </a:lnTo>
                  <a:lnTo>
                    <a:pt x="220" y="33"/>
                  </a:lnTo>
                  <a:lnTo>
                    <a:pt x="203" y="28"/>
                  </a:lnTo>
                  <a:lnTo>
                    <a:pt x="235" y="13"/>
                  </a:lnTo>
                  <a:lnTo>
                    <a:pt x="278" y="13"/>
                  </a:lnTo>
                  <a:lnTo>
                    <a:pt x="295" y="16"/>
                  </a:lnTo>
                  <a:lnTo>
                    <a:pt x="324" y="37"/>
                  </a:lnTo>
                  <a:lnTo>
                    <a:pt x="349" y="45"/>
                  </a:lnTo>
                  <a:lnTo>
                    <a:pt x="388" y="73"/>
                  </a:lnTo>
                  <a:lnTo>
                    <a:pt x="415" y="85"/>
                  </a:lnTo>
                  <a:lnTo>
                    <a:pt x="415" y="100"/>
                  </a:lnTo>
                  <a:lnTo>
                    <a:pt x="424" y="110"/>
                  </a:lnTo>
                  <a:lnTo>
                    <a:pt x="395" y="152"/>
                  </a:lnTo>
                  <a:lnTo>
                    <a:pt x="406" y="161"/>
                  </a:lnTo>
                  <a:lnTo>
                    <a:pt x="396" y="181"/>
                  </a:lnTo>
                  <a:lnTo>
                    <a:pt x="420" y="188"/>
                  </a:lnTo>
                  <a:lnTo>
                    <a:pt x="433" y="210"/>
                  </a:lnTo>
                  <a:lnTo>
                    <a:pt x="444" y="187"/>
                  </a:lnTo>
                  <a:lnTo>
                    <a:pt x="463" y="163"/>
                  </a:lnTo>
                  <a:lnTo>
                    <a:pt x="491" y="147"/>
                  </a:lnTo>
                  <a:lnTo>
                    <a:pt x="503" y="148"/>
                  </a:lnTo>
                  <a:lnTo>
                    <a:pt x="514" y="161"/>
                  </a:lnTo>
                  <a:lnTo>
                    <a:pt x="525" y="162"/>
                  </a:lnTo>
                  <a:lnTo>
                    <a:pt x="543" y="137"/>
                  </a:lnTo>
                  <a:lnTo>
                    <a:pt x="551" y="83"/>
                  </a:lnTo>
                  <a:lnTo>
                    <a:pt x="573" y="72"/>
                  </a:lnTo>
                  <a:lnTo>
                    <a:pt x="595" y="81"/>
                  </a:lnTo>
                  <a:lnTo>
                    <a:pt x="611" y="101"/>
                  </a:lnTo>
                  <a:lnTo>
                    <a:pt x="644" y="127"/>
                  </a:lnTo>
                  <a:lnTo>
                    <a:pt x="666" y="121"/>
                  </a:lnTo>
                  <a:lnTo>
                    <a:pt x="668" y="92"/>
                  </a:lnTo>
                  <a:lnTo>
                    <a:pt x="680" y="76"/>
                  </a:lnTo>
                  <a:lnTo>
                    <a:pt x="705" y="72"/>
                  </a:lnTo>
                  <a:lnTo>
                    <a:pt x="733" y="62"/>
                  </a:lnTo>
                  <a:lnTo>
                    <a:pt x="761" y="60"/>
                  </a:lnTo>
                  <a:lnTo>
                    <a:pt x="783" y="77"/>
                  </a:lnTo>
                  <a:lnTo>
                    <a:pt x="798" y="95"/>
                  </a:lnTo>
                  <a:lnTo>
                    <a:pt x="819" y="108"/>
                  </a:lnTo>
                  <a:lnTo>
                    <a:pt x="828" y="131"/>
                  </a:lnTo>
                  <a:lnTo>
                    <a:pt x="839" y="127"/>
                  </a:lnTo>
                  <a:lnTo>
                    <a:pt x="836" y="106"/>
                  </a:lnTo>
                  <a:lnTo>
                    <a:pt x="819" y="73"/>
                  </a:lnTo>
                  <a:lnTo>
                    <a:pt x="823" y="62"/>
                  </a:lnTo>
                  <a:lnTo>
                    <a:pt x="874" y="65"/>
                  </a:lnTo>
                  <a:lnTo>
                    <a:pt x="911" y="93"/>
                  </a:lnTo>
                  <a:lnTo>
                    <a:pt x="928" y="90"/>
                  </a:lnTo>
                  <a:lnTo>
                    <a:pt x="973" y="55"/>
                  </a:lnTo>
                  <a:lnTo>
                    <a:pt x="1001" y="65"/>
                  </a:lnTo>
                  <a:lnTo>
                    <a:pt x="1024" y="66"/>
                  </a:lnTo>
                  <a:lnTo>
                    <a:pt x="1059" y="56"/>
                  </a:lnTo>
                  <a:lnTo>
                    <a:pt x="1069" y="41"/>
                  </a:lnTo>
                  <a:lnTo>
                    <a:pt x="1058" y="12"/>
                  </a:lnTo>
                  <a:lnTo>
                    <a:pt x="1065" y="7"/>
                  </a:lnTo>
                  <a:lnTo>
                    <a:pt x="1098" y="0"/>
                  </a:lnTo>
                  <a:lnTo>
                    <a:pt x="1131" y="1"/>
                  </a:lnTo>
                  <a:lnTo>
                    <a:pt x="1164" y="27"/>
                  </a:lnTo>
                  <a:lnTo>
                    <a:pt x="1163" y="40"/>
                  </a:lnTo>
                  <a:lnTo>
                    <a:pt x="1183" y="50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6">
              <a:hlinkClick r:id="rId5" action="ppaction://hlinksldjump"/>
            </p:cNvPr>
            <p:cNvSpPr>
              <a:spLocks noEditPoints="1"/>
            </p:cNvSpPr>
            <p:nvPr/>
          </p:nvSpPr>
          <p:spPr bwMode="auto">
            <a:xfrm>
              <a:off x="3740" y="2856"/>
              <a:ext cx="923" cy="969"/>
            </a:xfrm>
            <a:custGeom>
              <a:avLst/>
              <a:gdLst>
                <a:gd name="T0" fmla="*/ 1437 w 1923"/>
                <a:gd name="T1" fmla="*/ 1910 h 2019"/>
                <a:gd name="T2" fmla="*/ 1423 w 1923"/>
                <a:gd name="T3" fmla="*/ 2019 h 2019"/>
                <a:gd name="T4" fmla="*/ 1224 w 1923"/>
                <a:gd name="T5" fmla="*/ 1938 h 2019"/>
                <a:gd name="T6" fmla="*/ 1060 w 1923"/>
                <a:gd name="T7" fmla="*/ 1846 h 2019"/>
                <a:gd name="T8" fmla="*/ 1024 w 1923"/>
                <a:gd name="T9" fmla="*/ 1726 h 2019"/>
                <a:gd name="T10" fmla="*/ 1146 w 1923"/>
                <a:gd name="T11" fmla="*/ 1741 h 2019"/>
                <a:gd name="T12" fmla="*/ 1331 w 1923"/>
                <a:gd name="T13" fmla="*/ 1745 h 2019"/>
                <a:gd name="T14" fmla="*/ 1468 w 1923"/>
                <a:gd name="T15" fmla="*/ 1705 h 2019"/>
                <a:gd name="T16" fmla="*/ 510 w 1923"/>
                <a:gd name="T17" fmla="*/ 1319 h 2019"/>
                <a:gd name="T18" fmla="*/ 439 w 1923"/>
                <a:gd name="T19" fmla="*/ 1528 h 2019"/>
                <a:gd name="T20" fmla="*/ 322 w 1923"/>
                <a:gd name="T21" fmla="*/ 1526 h 2019"/>
                <a:gd name="T22" fmla="*/ 315 w 1923"/>
                <a:gd name="T23" fmla="*/ 1388 h 2019"/>
                <a:gd name="T24" fmla="*/ 275 w 1923"/>
                <a:gd name="T25" fmla="*/ 1244 h 2019"/>
                <a:gd name="T26" fmla="*/ 418 w 1923"/>
                <a:gd name="T27" fmla="*/ 1149 h 2019"/>
                <a:gd name="T28" fmla="*/ 490 w 1923"/>
                <a:gd name="T29" fmla="*/ 1190 h 2019"/>
                <a:gd name="T30" fmla="*/ 601 w 1923"/>
                <a:gd name="T31" fmla="*/ 823 h 2019"/>
                <a:gd name="T32" fmla="*/ 1074 w 1923"/>
                <a:gd name="T33" fmla="*/ 174 h 2019"/>
                <a:gd name="T34" fmla="*/ 1111 w 1923"/>
                <a:gd name="T35" fmla="*/ 270 h 2019"/>
                <a:gd name="T36" fmla="*/ 1014 w 1923"/>
                <a:gd name="T37" fmla="*/ 253 h 2019"/>
                <a:gd name="T38" fmla="*/ 873 w 1923"/>
                <a:gd name="T39" fmla="*/ 315 h 2019"/>
                <a:gd name="T40" fmla="*/ 898 w 1923"/>
                <a:gd name="T41" fmla="*/ 440 h 2019"/>
                <a:gd name="T42" fmla="*/ 955 w 1923"/>
                <a:gd name="T43" fmla="*/ 595 h 2019"/>
                <a:gd name="T44" fmla="*/ 1139 w 1923"/>
                <a:gd name="T45" fmla="*/ 753 h 2019"/>
                <a:gd name="T46" fmla="*/ 1370 w 1923"/>
                <a:gd name="T47" fmla="*/ 995 h 2019"/>
                <a:gd name="T48" fmla="*/ 1491 w 1923"/>
                <a:gd name="T49" fmla="*/ 1055 h 2019"/>
                <a:gd name="T50" fmla="*/ 1750 w 1923"/>
                <a:gd name="T51" fmla="*/ 1208 h 2019"/>
                <a:gd name="T52" fmla="*/ 1904 w 1923"/>
                <a:gd name="T53" fmla="*/ 1407 h 2019"/>
                <a:gd name="T54" fmla="*/ 1714 w 1923"/>
                <a:gd name="T55" fmla="*/ 1277 h 2019"/>
                <a:gd name="T56" fmla="*/ 1614 w 1923"/>
                <a:gd name="T57" fmla="*/ 1420 h 2019"/>
                <a:gd name="T58" fmla="*/ 1729 w 1923"/>
                <a:gd name="T59" fmla="*/ 1567 h 2019"/>
                <a:gd name="T60" fmla="*/ 1639 w 1923"/>
                <a:gd name="T61" fmla="*/ 1665 h 2019"/>
                <a:gd name="T62" fmla="*/ 1494 w 1923"/>
                <a:gd name="T63" fmla="*/ 1755 h 2019"/>
                <a:gd name="T64" fmla="*/ 1539 w 1923"/>
                <a:gd name="T65" fmla="*/ 1623 h 2019"/>
                <a:gd name="T66" fmla="*/ 1492 w 1923"/>
                <a:gd name="T67" fmla="*/ 1397 h 2019"/>
                <a:gd name="T68" fmla="*/ 1360 w 1923"/>
                <a:gd name="T69" fmla="*/ 1298 h 2019"/>
                <a:gd name="T70" fmla="*/ 1248 w 1923"/>
                <a:gd name="T71" fmla="*/ 1213 h 2019"/>
                <a:gd name="T72" fmla="*/ 1074 w 1923"/>
                <a:gd name="T73" fmla="*/ 1120 h 2019"/>
                <a:gd name="T74" fmla="*/ 836 w 1923"/>
                <a:gd name="T75" fmla="*/ 967 h 2019"/>
                <a:gd name="T76" fmla="*/ 671 w 1923"/>
                <a:gd name="T77" fmla="*/ 827 h 2019"/>
                <a:gd name="T78" fmla="*/ 574 w 1923"/>
                <a:gd name="T79" fmla="*/ 623 h 2019"/>
                <a:gd name="T80" fmla="*/ 364 w 1923"/>
                <a:gd name="T81" fmla="*/ 515 h 2019"/>
                <a:gd name="T82" fmla="*/ 181 w 1923"/>
                <a:gd name="T83" fmla="*/ 633 h 2019"/>
                <a:gd name="T84" fmla="*/ 59 w 1923"/>
                <a:gd name="T85" fmla="*/ 540 h 2019"/>
                <a:gd name="T86" fmla="*/ 59 w 1923"/>
                <a:gd name="T87" fmla="*/ 434 h 2019"/>
                <a:gd name="T88" fmla="*/ 70 w 1923"/>
                <a:gd name="T89" fmla="*/ 355 h 2019"/>
                <a:gd name="T90" fmla="*/ 56 w 1923"/>
                <a:gd name="T91" fmla="*/ 223 h 2019"/>
                <a:gd name="T92" fmla="*/ 225 w 1923"/>
                <a:gd name="T93" fmla="*/ 178 h 2019"/>
                <a:gd name="T94" fmla="*/ 333 w 1923"/>
                <a:gd name="T95" fmla="*/ 194 h 2019"/>
                <a:gd name="T96" fmla="*/ 364 w 1923"/>
                <a:gd name="T97" fmla="*/ 199 h 2019"/>
                <a:gd name="T98" fmla="*/ 458 w 1923"/>
                <a:gd name="T99" fmla="*/ 152 h 2019"/>
                <a:gd name="T100" fmla="*/ 524 w 1923"/>
                <a:gd name="T101" fmla="*/ 93 h 2019"/>
                <a:gd name="T102" fmla="*/ 614 w 1923"/>
                <a:gd name="T103" fmla="*/ 45 h 2019"/>
                <a:gd name="T104" fmla="*/ 740 w 1923"/>
                <a:gd name="T105" fmla="*/ 17 h 2019"/>
                <a:gd name="T106" fmla="*/ 998 w 1923"/>
                <a:gd name="T107" fmla="*/ 98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3" h="2019">
                  <a:moveTo>
                    <a:pt x="1482" y="1719"/>
                  </a:moveTo>
                  <a:lnTo>
                    <a:pt x="1467" y="1750"/>
                  </a:lnTo>
                  <a:lnTo>
                    <a:pt x="1432" y="1804"/>
                  </a:lnTo>
                  <a:lnTo>
                    <a:pt x="1413" y="1868"/>
                  </a:lnTo>
                  <a:lnTo>
                    <a:pt x="1417" y="1893"/>
                  </a:lnTo>
                  <a:lnTo>
                    <a:pt x="1437" y="1910"/>
                  </a:lnTo>
                  <a:lnTo>
                    <a:pt x="1428" y="1917"/>
                  </a:lnTo>
                  <a:lnTo>
                    <a:pt x="1448" y="1939"/>
                  </a:lnTo>
                  <a:lnTo>
                    <a:pt x="1449" y="1955"/>
                  </a:lnTo>
                  <a:lnTo>
                    <a:pt x="1427" y="1979"/>
                  </a:lnTo>
                  <a:lnTo>
                    <a:pt x="1422" y="2000"/>
                  </a:lnTo>
                  <a:lnTo>
                    <a:pt x="1423" y="2019"/>
                  </a:lnTo>
                  <a:lnTo>
                    <a:pt x="1387" y="2011"/>
                  </a:lnTo>
                  <a:lnTo>
                    <a:pt x="1369" y="2015"/>
                  </a:lnTo>
                  <a:lnTo>
                    <a:pt x="1323" y="1998"/>
                  </a:lnTo>
                  <a:lnTo>
                    <a:pt x="1299" y="1963"/>
                  </a:lnTo>
                  <a:lnTo>
                    <a:pt x="1262" y="1938"/>
                  </a:lnTo>
                  <a:lnTo>
                    <a:pt x="1224" y="1938"/>
                  </a:lnTo>
                  <a:lnTo>
                    <a:pt x="1207" y="1931"/>
                  </a:lnTo>
                  <a:lnTo>
                    <a:pt x="1170" y="1908"/>
                  </a:lnTo>
                  <a:lnTo>
                    <a:pt x="1133" y="1890"/>
                  </a:lnTo>
                  <a:lnTo>
                    <a:pt x="1100" y="1864"/>
                  </a:lnTo>
                  <a:lnTo>
                    <a:pt x="1079" y="1859"/>
                  </a:lnTo>
                  <a:lnTo>
                    <a:pt x="1060" y="1846"/>
                  </a:lnTo>
                  <a:lnTo>
                    <a:pt x="1024" y="1846"/>
                  </a:lnTo>
                  <a:lnTo>
                    <a:pt x="995" y="1826"/>
                  </a:lnTo>
                  <a:lnTo>
                    <a:pt x="979" y="1798"/>
                  </a:lnTo>
                  <a:lnTo>
                    <a:pt x="995" y="1751"/>
                  </a:lnTo>
                  <a:lnTo>
                    <a:pt x="1013" y="1742"/>
                  </a:lnTo>
                  <a:lnTo>
                    <a:pt x="1024" y="1726"/>
                  </a:lnTo>
                  <a:lnTo>
                    <a:pt x="1053" y="1755"/>
                  </a:lnTo>
                  <a:lnTo>
                    <a:pt x="1075" y="1745"/>
                  </a:lnTo>
                  <a:lnTo>
                    <a:pt x="1093" y="1725"/>
                  </a:lnTo>
                  <a:lnTo>
                    <a:pt x="1123" y="1726"/>
                  </a:lnTo>
                  <a:lnTo>
                    <a:pt x="1129" y="1738"/>
                  </a:lnTo>
                  <a:lnTo>
                    <a:pt x="1146" y="1741"/>
                  </a:lnTo>
                  <a:lnTo>
                    <a:pt x="1178" y="1761"/>
                  </a:lnTo>
                  <a:lnTo>
                    <a:pt x="1195" y="1766"/>
                  </a:lnTo>
                  <a:lnTo>
                    <a:pt x="1238" y="1754"/>
                  </a:lnTo>
                  <a:lnTo>
                    <a:pt x="1275" y="1759"/>
                  </a:lnTo>
                  <a:lnTo>
                    <a:pt x="1310" y="1753"/>
                  </a:lnTo>
                  <a:lnTo>
                    <a:pt x="1331" y="1745"/>
                  </a:lnTo>
                  <a:lnTo>
                    <a:pt x="1346" y="1733"/>
                  </a:lnTo>
                  <a:lnTo>
                    <a:pt x="1364" y="1729"/>
                  </a:lnTo>
                  <a:lnTo>
                    <a:pt x="1408" y="1733"/>
                  </a:lnTo>
                  <a:lnTo>
                    <a:pt x="1433" y="1718"/>
                  </a:lnTo>
                  <a:lnTo>
                    <a:pt x="1443" y="1720"/>
                  </a:lnTo>
                  <a:lnTo>
                    <a:pt x="1468" y="1705"/>
                  </a:lnTo>
                  <a:lnTo>
                    <a:pt x="1482" y="1719"/>
                  </a:lnTo>
                  <a:close/>
                  <a:moveTo>
                    <a:pt x="503" y="1200"/>
                  </a:moveTo>
                  <a:lnTo>
                    <a:pt x="512" y="1212"/>
                  </a:lnTo>
                  <a:lnTo>
                    <a:pt x="534" y="1274"/>
                  </a:lnTo>
                  <a:lnTo>
                    <a:pt x="527" y="1294"/>
                  </a:lnTo>
                  <a:lnTo>
                    <a:pt x="510" y="1319"/>
                  </a:lnTo>
                  <a:lnTo>
                    <a:pt x="520" y="1354"/>
                  </a:lnTo>
                  <a:lnTo>
                    <a:pt x="513" y="1498"/>
                  </a:lnTo>
                  <a:lnTo>
                    <a:pt x="505" y="1534"/>
                  </a:lnTo>
                  <a:lnTo>
                    <a:pt x="494" y="1539"/>
                  </a:lnTo>
                  <a:lnTo>
                    <a:pt x="458" y="1524"/>
                  </a:lnTo>
                  <a:lnTo>
                    <a:pt x="439" y="1528"/>
                  </a:lnTo>
                  <a:lnTo>
                    <a:pt x="424" y="1520"/>
                  </a:lnTo>
                  <a:lnTo>
                    <a:pt x="420" y="1558"/>
                  </a:lnTo>
                  <a:lnTo>
                    <a:pt x="398" y="1584"/>
                  </a:lnTo>
                  <a:lnTo>
                    <a:pt x="360" y="1581"/>
                  </a:lnTo>
                  <a:lnTo>
                    <a:pt x="352" y="1574"/>
                  </a:lnTo>
                  <a:lnTo>
                    <a:pt x="322" y="1526"/>
                  </a:lnTo>
                  <a:lnTo>
                    <a:pt x="317" y="1473"/>
                  </a:lnTo>
                  <a:lnTo>
                    <a:pt x="324" y="1456"/>
                  </a:lnTo>
                  <a:lnTo>
                    <a:pt x="324" y="1425"/>
                  </a:lnTo>
                  <a:lnTo>
                    <a:pt x="338" y="1424"/>
                  </a:lnTo>
                  <a:lnTo>
                    <a:pt x="338" y="1403"/>
                  </a:lnTo>
                  <a:lnTo>
                    <a:pt x="315" y="1388"/>
                  </a:lnTo>
                  <a:lnTo>
                    <a:pt x="315" y="1364"/>
                  </a:lnTo>
                  <a:lnTo>
                    <a:pt x="324" y="1346"/>
                  </a:lnTo>
                  <a:lnTo>
                    <a:pt x="323" y="1314"/>
                  </a:lnTo>
                  <a:lnTo>
                    <a:pt x="313" y="1303"/>
                  </a:lnTo>
                  <a:lnTo>
                    <a:pt x="303" y="1274"/>
                  </a:lnTo>
                  <a:lnTo>
                    <a:pt x="275" y="1244"/>
                  </a:lnTo>
                  <a:lnTo>
                    <a:pt x="277" y="1201"/>
                  </a:lnTo>
                  <a:lnTo>
                    <a:pt x="319" y="1209"/>
                  </a:lnTo>
                  <a:lnTo>
                    <a:pt x="335" y="1205"/>
                  </a:lnTo>
                  <a:lnTo>
                    <a:pt x="374" y="1187"/>
                  </a:lnTo>
                  <a:lnTo>
                    <a:pt x="400" y="1155"/>
                  </a:lnTo>
                  <a:lnTo>
                    <a:pt x="418" y="1149"/>
                  </a:lnTo>
                  <a:lnTo>
                    <a:pt x="437" y="1127"/>
                  </a:lnTo>
                  <a:lnTo>
                    <a:pt x="445" y="1138"/>
                  </a:lnTo>
                  <a:lnTo>
                    <a:pt x="473" y="1148"/>
                  </a:lnTo>
                  <a:lnTo>
                    <a:pt x="488" y="1167"/>
                  </a:lnTo>
                  <a:lnTo>
                    <a:pt x="499" y="1173"/>
                  </a:lnTo>
                  <a:lnTo>
                    <a:pt x="490" y="1190"/>
                  </a:lnTo>
                  <a:lnTo>
                    <a:pt x="503" y="1200"/>
                  </a:lnTo>
                  <a:close/>
                  <a:moveTo>
                    <a:pt x="607" y="815"/>
                  </a:moveTo>
                  <a:lnTo>
                    <a:pt x="610" y="833"/>
                  </a:lnTo>
                  <a:lnTo>
                    <a:pt x="579" y="839"/>
                  </a:lnTo>
                  <a:lnTo>
                    <a:pt x="565" y="825"/>
                  </a:lnTo>
                  <a:lnTo>
                    <a:pt x="601" y="823"/>
                  </a:lnTo>
                  <a:lnTo>
                    <a:pt x="607" y="815"/>
                  </a:lnTo>
                  <a:close/>
                  <a:moveTo>
                    <a:pt x="1080" y="108"/>
                  </a:moveTo>
                  <a:lnTo>
                    <a:pt x="1078" y="119"/>
                  </a:lnTo>
                  <a:lnTo>
                    <a:pt x="1037" y="148"/>
                  </a:lnTo>
                  <a:lnTo>
                    <a:pt x="1045" y="165"/>
                  </a:lnTo>
                  <a:lnTo>
                    <a:pt x="1074" y="174"/>
                  </a:lnTo>
                  <a:lnTo>
                    <a:pt x="1054" y="200"/>
                  </a:lnTo>
                  <a:lnTo>
                    <a:pt x="1058" y="213"/>
                  </a:lnTo>
                  <a:lnTo>
                    <a:pt x="1074" y="215"/>
                  </a:lnTo>
                  <a:lnTo>
                    <a:pt x="1069" y="240"/>
                  </a:lnTo>
                  <a:lnTo>
                    <a:pt x="1093" y="254"/>
                  </a:lnTo>
                  <a:lnTo>
                    <a:pt x="1111" y="270"/>
                  </a:lnTo>
                  <a:lnTo>
                    <a:pt x="1114" y="287"/>
                  </a:lnTo>
                  <a:lnTo>
                    <a:pt x="1095" y="288"/>
                  </a:lnTo>
                  <a:lnTo>
                    <a:pt x="1104" y="280"/>
                  </a:lnTo>
                  <a:lnTo>
                    <a:pt x="1079" y="253"/>
                  </a:lnTo>
                  <a:lnTo>
                    <a:pt x="1054" y="264"/>
                  </a:lnTo>
                  <a:lnTo>
                    <a:pt x="1014" y="253"/>
                  </a:lnTo>
                  <a:lnTo>
                    <a:pt x="988" y="278"/>
                  </a:lnTo>
                  <a:lnTo>
                    <a:pt x="969" y="283"/>
                  </a:lnTo>
                  <a:lnTo>
                    <a:pt x="948" y="297"/>
                  </a:lnTo>
                  <a:lnTo>
                    <a:pt x="908" y="312"/>
                  </a:lnTo>
                  <a:lnTo>
                    <a:pt x="885" y="307"/>
                  </a:lnTo>
                  <a:lnTo>
                    <a:pt x="873" y="315"/>
                  </a:lnTo>
                  <a:lnTo>
                    <a:pt x="868" y="354"/>
                  </a:lnTo>
                  <a:lnTo>
                    <a:pt x="878" y="362"/>
                  </a:lnTo>
                  <a:lnTo>
                    <a:pt x="896" y="394"/>
                  </a:lnTo>
                  <a:lnTo>
                    <a:pt x="918" y="408"/>
                  </a:lnTo>
                  <a:lnTo>
                    <a:pt x="909" y="432"/>
                  </a:lnTo>
                  <a:lnTo>
                    <a:pt x="898" y="440"/>
                  </a:lnTo>
                  <a:lnTo>
                    <a:pt x="881" y="434"/>
                  </a:lnTo>
                  <a:lnTo>
                    <a:pt x="878" y="455"/>
                  </a:lnTo>
                  <a:lnTo>
                    <a:pt x="889" y="512"/>
                  </a:lnTo>
                  <a:lnTo>
                    <a:pt x="906" y="552"/>
                  </a:lnTo>
                  <a:lnTo>
                    <a:pt x="921" y="568"/>
                  </a:lnTo>
                  <a:lnTo>
                    <a:pt x="955" y="595"/>
                  </a:lnTo>
                  <a:lnTo>
                    <a:pt x="989" y="609"/>
                  </a:lnTo>
                  <a:lnTo>
                    <a:pt x="1053" y="655"/>
                  </a:lnTo>
                  <a:lnTo>
                    <a:pt x="1088" y="669"/>
                  </a:lnTo>
                  <a:lnTo>
                    <a:pt x="1097" y="678"/>
                  </a:lnTo>
                  <a:lnTo>
                    <a:pt x="1119" y="713"/>
                  </a:lnTo>
                  <a:lnTo>
                    <a:pt x="1139" y="753"/>
                  </a:lnTo>
                  <a:lnTo>
                    <a:pt x="1162" y="817"/>
                  </a:lnTo>
                  <a:lnTo>
                    <a:pt x="1178" y="848"/>
                  </a:lnTo>
                  <a:lnTo>
                    <a:pt x="1206" y="884"/>
                  </a:lnTo>
                  <a:lnTo>
                    <a:pt x="1266" y="935"/>
                  </a:lnTo>
                  <a:lnTo>
                    <a:pt x="1320" y="972"/>
                  </a:lnTo>
                  <a:lnTo>
                    <a:pt x="1370" y="995"/>
                  </a:lnTo>
                  <a:lnTo>
                    <a:pt x="1408" y="999"/>
                  </a:lnTo>
                  <a:lnTo>
                    <a:pt x="1495" y="994"/>
                  </a:lnTo>
                  <a:lnTo>
                    <a:pt x="1528" y="1003"/>
                  </a:lnTo>
                  <a:lnTo>
                    <a:pt x="1533" y="1018"/>
                  </a:lnTo>
                  <a:lnTo>
                    <a:pt x="1528" y="1029"/>
                  </a:lnTo>
                  <a:lnTo>
                    <a:pt x="1491" y="1055"/>
                  </a:lnTo>
                  <a:lnTo>
                    <a:pt x="1491" y="1077"/>
                  </a:lnTo>
                  <a:lnTo>
                    <a:pt x="1510" y="1092"/>
                  </a:lnTo>
                  <a:lnTo>
                    <a:pt x="1599" y="1132"/>
                  </a:lnTo>
                  <a:lnTo>
                    <a:pt x="1689" y="1164"/>
                  </a:lnTo>
                  <a:lnTo>
                    <a:pt x="1717" y="1182"/>
                  </a:lnTo>
                  <a:lnTo>
                    <a:pt x="1750" y="1208"/>
                  </a:lnTo>
                  <a:lnTo>
                    <a:pt x="1830" y="1244"/>
                  </a:lnTo>
                  <a:lnTo>
                    <a:pt x="1844" y="1262"/>
                  </a:lnTo>
                  <a:lnTo>
                    <a:pt x="1894" y="1299"/>
                  </a:lnTo>
                  <a:lnTo>
                    <a:pt x="1917" y="1329"/>
                  </a:lnTo>
                  <a:lnTo>
                    <a:pt x="1923" y="1352"/>
                  </a:lnTo>
                  <a:lnTo>
                    <a:pt x="1904" y="1407"/>
                  </a:lnTo>
                  <a:lnTo>
                    <a:pt x="1884" y="1400"/>
                  </a:lnTo>
                  <a:lnTo>
                    <a:pt x="1860" y="1384"/>
                  </a:lnTo>
                  <a:lnTo>
                    <a:pt x="1821" y="1317"/>
                  </a:lnTo>
                  <a:lnTo>
                    <a:pt x="1759" y="1310"/>
                  </a:lnTo>
                  <a:lnTo>
                    <a:pt x="1723" y="1294"/>
                  </a:lnTo>
                  <a:lnTo>
                    <a:pt x="1714" y="1277"/>
                  </a:lnTo>
                  <a:lnTo>
                    <a:pt x="1685" y="1272"/>
                  </a:lnTo>
                  <a:lnTo>
                    <a:pt x="1669" y="1283"/>
                  </a:lnTo>
                  <a:lnTo>
                    <a:pt x="1652" y="1308"/>
                  </a:lnTo>
                  <a:lnTo>
                    <a:pt x="1633" y="1345"/>
                  </a:lnTo>
                  <a:lnTo>
                    <a:pt x="1614" y="1399"/>
                  </a:lnTo>
                  <a:lnTo>
                    <a:pt x="1614" y="1420"/>
                  </a:lnTo>
                  <a:lnTo>
                    <a:pt x="1628" y="1442"/>
                  </a:lnTo>
                  <a:lnTo>
                    <a:pt x="1664" y="1454"/>
                  </a:lnTo>
                  <a:lnTo>
                    <a:pt x="1694" y="1473"/>
                  </a:lnTo>
                  <a:lnTo>
                    <a:pt x="1714" y="1493"/>
                  </a:lnTo>
                  <a:lnTo>
                    <a:pt x="1718" y="1540"/>
                  </a:lnTo>
                  <a:lnTo>
                    <a:pt x="1729" y="1567"/>
                  </a:lnTo>
                  <a:lnTo>
                    <a:pt x="1718" y="1583"/>
                  </a:lnTo>
                  <a:lnTo>
                    <a:pt x="1694" y="1579"/>
                  </a:lnTo>
                  <a:lnTo>
                    <a:pt x="1663" y="1588"/>
                  </a:lnTo>
                  <a:lnTo>
                    <a:pt x="1642" y="1605"/>
                  </a:lnTo>
                  <a:lnTo>
                    <a:pt x="1633" y="1623"/>
                  </a:lnTo>
                  <a:lnTo>
                    <a:pt x="1639" y="1665"/>
                  </a:lnTo>
                  <a:lnTo>
                    <a:pt x="1635" y="1683"/>
                  </a:lnTo>
                  <a:lnTo>
                    <a:pt x="1594" y="1714"/>
                  </a:lnTo>
                  <a:lnTo>
                    <a:pt x="1574" y="1745"/>
                  </a:lnTo>
                  <a:lnTo>
                    <a:pt x="1562" y="1774"/>
                  </a:lnTo>
                  <a:lnTo>
                    <a:pt x="1508" y="1774"/>
                  </a:lnTo>
                  <a:lnTo>
                    <a:pt x="1494" y="1755"/>
                  </a:lnTo>
                  <a:lnTo>
                    <a:pt x="1493" y="1728"/>
                  </a:lnTo>
                  <a:lnTo>
                    <a:pt x="1500" y="1712"/>
                  </a:lnTo>
                  <a:lnTo>
                    <a:pt x="1520" y="1703"/>
                  </a:lnTo>
                  <a:lnTo>
                    <a:pt x="1532" y="1668"/>
                  </a:lnTo>
                  <a:lnTo>
                    <a:pt x="1525" y="1643"/>
                  </a:lnTo>
                  <a:lnTo>
                    <a:pt x="1539" y="1623"/>
                  </a:lnTo>
                  <a:lnTo>
                    <a:pt x="1574" y="1614"/>
                  </a:lnTo>
                  <a:lnTo>
                    <a:pt x="1574" y="1578"/>
                  </a:lnTo>
                  <a:lnTo>
                    <a:pt x="1557" y="1562"/>
                  </a:lnTo>
                  <a:lnTo>
                    <a:pt x="1539" y="1498"/>
                  </a:lnTo>
                  <a:lnTo>
                    <a:pt x="1509" y="1444"/>
                  </a:lnTo>
                  <a:lnTo>
                    <a:pt x="1492" y="1397"/>
                  </a:lnTo>
                  <a:lnTo>
                    <a:pt x="1478" y="1374"/>
                  </a:lnTo>
                  <a:lnTo>
                    <a:pt x="1460" y="1362"/>
                  </a:lnTo>
                  <a:lnTo>
                    <a:pt x="1414" y="1358"/>
                  </a:lnTo>
                  <a:lnTo>
                    <a:pt x="1357" y="1325"/>
                  </a:lnTo>
                  <a:lnTo>
                    <a:pt x="1353" y="1312"/>
                  </a:lnTo>
                  <a:lnTo>
                    <a:pt x="1360" y="1298"/>
                  </a:lnTo>
                  <a:lnTo>
                    <a:pt x="1347" y="1263"/>
                  </a:lnTo>
                  <a:lnTo>
                    <a:pt x="1322" y="1242"/>
                  </a:lnTo>
                  <a:lnTo>
                    <a:pt x="1289" y="1249"/>
                  </a:lnTo>
                  <a:lnTo>
                    <a:pt x="1274" y="1248"/>
                  </a:lnTo>
                  <a:lnTo>
                    <a:pt x="1273" y="1229"/>
                  </a:lnTo>
                  <a:lnTo>
                    <a:pt x="1248" y="1213"/>
                  </a:lnTo>
                  <a:lnTo>
                    <a:pt x="1214" y="1210"/>
                  </a:lnTo>
                  <a:lnTo>
                    <a:pt x="1205" y="1202"/>
                  </a:lnTo>
                  <a:lnTo>
                    <a:pt x="1173" y="1152"/>
                  </a:lnTo>
                  <a:lnTo>
                    <a:pt x="1151" y="1130"/>
                  </a:lnTo>
                  <a:lnTo>
                    <a:pt x="1123" y="1132"/>
                  </a:lnTo>
                  <a:lnTo>
                    <a:pt x="1074" y="1120"/>
                  </a:lnTo>
                  <a:lnTo>
                    <a:pt x="1049" y="1129"/>
                  </a:lnTo>
                  <a:lnTo>
                    <a:pt x="1009" y="1097"/>
                  </a:lnTo>
                  <a:lnTo>
                    <a:pt x="974" y="1085"/>
                  </a:lnTo>
                  <a:lnTo>
                    <a:pt x="903" y="1019"/>
                  </a:lnTo>
                  <a:lnTo>
                    <a:pt x="880" y="994"/>
                  </a:lnTo>
                  <a:lnTo>
                    <a:pt x="836" y="967"/>
                  </a:lnTo>
                  <a:lnTo>
                    <a:pt x="808" y="927"/>
                  </a:lnTo>
                  <a:lnTo>
                    <a:pt x="785" y="912"/>
                  </a:lnTo>
                  <a:lnTo>
                    <a:pt x="735" y="894"/>
                  </a:lnTo>
                  <a:lnTo>
                    <a:pt x="732" y="878"/>
                  </a:lnTo>
                  <a:lnTo>
                    <a:pt x="693" y="839"/>
                  </a:lnTo>
                  <a:lnTo>
                    <a:pt x="671" y="827"/>
                  </a:lnTo>
                  <a:lnTo>
                    <a:pt x="655" y="800"/>
                  </a:lnTo>
                  <a:lnTo>
                    <a:pt x="624" y="794"/>
                  </a:lnTo>
                  <a:lnTo>
                    <a:pt x="625" y="760"/>
                  </a:lnTo>
                  <a:lnTo>
                    <a:pt x="610" y="717"/>
                  </a:lnTo>
                  <a:lnTo>
                    <a:pt x="589" y="689"/>
                  </a:lnTo>
                  <a:lnTo>
                    <a:pt x="574" y="623"/>
                  </a:lnTo>
                  <a:lnTo>
                    <a:pt x="564" y="604"/>
                  </a:lnTo>
                  <a:lnTo>
                    <a:pt x="542" y="590"/>
                  </a:lnTo>
                  <a:lnTo>
                    <a:pt x="492" y="575"/>
                  </a:lnTo>
                  <a:lnTo>
                    <a:pt x="420" y="533"/>
                  </a:lnTo>
                  <a:lnTo>
                    <a:pt x="406" y="532"/>
                  </a:lnTo>
                  <a:lnTo>
                    <a:pt x="364" y="515"/>
                  </a:lnTo>
                  <a:lnTo>
                    <a:pt x="338" y="513"/>
                  </a:lnTo>
                  <a:lnTo>
                    <a:pt x="305" y="528"/>
                  </a:lnTo>
                  <a:lnTo>
                    <a:pt x="266" y="568"/>
                  </a:lnTo>
                  <a:lnTo>
                    <a:pt x="235" y="610"/>
                  </a:lnTo>
                  <a:lnTo>
                    <a:pt x="224" y="618"/>
                  </a:lnTo>
                  <a:lnTo>
                    <a:pt x="181" y="633"/>
                  </a:lnTo>
                  <a:lnTo>
                    <a:pt x="144" y="639"/>
                  </a:lnTo>
                  <a:lnTo>
                    <a:pt x="141" y="620"/>
                  </a:lnTo>
                  <a:lnTo>
                    <a:pt x="168" y="588"/>
                  </a:lnTo>
                  <a:lnTo>
                    <a:pt x="164" y="563"/>
                  </a:lnTo>
                  <a:lnTo>
                    <a:pt x="123" y="570"/>
                  </a:lnTo>
                  <a:lnTo>
                    <a:pt x="59" y="540"/>
                  </a:lnTo>
                  <a:lnTo>
                    <a:pt x="48" y="529"/>
                  </a:lnTo>
                  <a:lnTo>
                    <a:pt x="46" y="512"/>
                  </a:lnTo>
                  <a:lnTo>
                    <a:pt x="38" y="495"/>
                  </a:lnTo>
                  <a:lnTo>
                    <a:pt x="55" y="464"/>
                  </a:lnTo>
                  <a:lnTo>
                    <a:pt x="65" y="455"/>
                  </a:lnTo>
                  <a:lnTo>
                    <a:pt x="59" y="434"/>
                  </a:lnTo>
                  <a:lnTo>
                    <a:pt x="19" y="417"/>
                  </a:lnTo>
                  <a:lnTo>
                    <a:pt x="0" y="378"/>
                  </a:lnTo>
                  <a:lnTo>
                    <a:pt x="10" y="373"/>
                  </a:lnTo>
                  <a:lnTo>
                    <a:pt x="34" y="375"/>
                  </a:lnTo>
                  <a:lnTo>
                    <a:pt x="55" y="359"/>
                  </a:lnTo>
                  <a:lnTo>
                    <a:pt x="70" y="355"/>
                  </a:lnTo>
                  <a:lnTo>
                    <a:pt x="80" y="324"/>
                  </a:lnTo>
                  <a:lnTo>
                    <a:pt x="58" y="304"/>
                  </a:lnTo>
                  <a:lnTo>
                    <a:pt x="36" y="272"/>
                  </a:lnTo>
                  <a:lnTo>
                    <a:pt x="25" y="264"/>
                  </a:lnTo>
                  <a:lnTo>
                    <a:pt x="24" y="244"/>
                  </a:lnTo>
                  <a:lnTo>
                    <a:pt x="56" y="223"/>
                  </a:lnTo>
                  <a:lnTo>
                    <a:pt x="74" y="232"/>
                  </a:lnTo>
                  <a:lnTo>
                    <a:pt x="104" y="225"/>
                  </a:lnTo>
                  <a:lnTo>
                    <a:pt x="136" y="213"/>
                  </a:lnTo>
                  <a:lnTo>
                    <a:pt x="175" y="223"/>
                  </a:lnTo>
                  <a:lnTo>
                    <a:pt x="205" y="205"/>
                  </a:lnTo>
                  <a:lnTo>
                    <a:pt x="225" y="178"/>
                  </a:lnTo>
                  <a:lnTo>
                    <a:pt x="218" y="159"/>
                  </a:lnTo>
                  <a:lnTo>
                    <a:pt x="260" y="123"/>
                  </a:lnTo>
                  <a:lnTo>
                    <a:pt x="273" y="130"/>
                  </a:lnTo>
                  <a:lnTo>
                    <a:pt x="275" y="162"/>
                  </a:lnTo>
                  <a:lnTo>
                    <a:pt x="305" y="187"/>
                  </a:lnTo>
                  <a:lnTo>
                    <a:pt x="333" y="194"/>
                  </a:lnTo>
                  <a:lnTo>
                    <a:pt x="328" y="209"/>
                  </a:lnTo>
                  <a:lnTo>
                    <a:pt x="344" y="224"/>
                  </a:lnTo>
                  <a:lnTo>
                    <a:pt x="355" y="242"/>
                  </a:lnTo>
                  <a:lnTo>
                    <a:pt x="370" y="233"/>
                  </a:lnTo>
                  <a:lnTo>
                    <a:pt x="361" y="212"/>
                  </a:lnTo>
                  <a:lnTo>
                    <a:pt x="364" y="199"/>
                  </a:lnTo>
                  <a:lnTo>
                    <a:pt x="392" y="167"/>
                  </a:lnTo>
                  <a:lnTo>
                    <a:pt x="398" y="153"/>
                  </a:lnTo>
                  <a:lnTo>
                    <a:pt x="398" y="117"/>
                  </a:lnTo>
                  <a:lnTo>
                    <a:pt x="423" y="115"/>
                  </a:lnTo>
                  <a:lnTo>
                    <a:pt x="433" y="142"/>
                  </a:lnTo>
                  <a:lnTo>
                    <a:pt x="458" y="152"/>
                  </a:lnTo>
                  <a:lnTo>
                    <a:pt x="494" y="138"/>
                  </a:lnTo>
                  <a:lnTo>
                    <a:pt x="503" y="139"/>
                  </a:lnTo>
                  <a:lnTo>
                    <a:pt x="520" y="163"/>
                  </a:lnTo>
                  <a:lnTo>
                    <a:pt x="535" y="159"/>
                  </a:lnTo>
                  <a:lnTo>
                    <a:pt x="517" y="115"/>
                  </a:lnTo>
                  <a:lnTo>
                    <a:pt x="524" y="93"/>
                  </a:lnTo>
                  <a:lnTo>
                    <a:pt x="540" y="89"/>
                  </a:lnTo>
                  <a:lnTo>
                    <a:pt x="553" y="100"/>
                  </a:lnTo>
                  <a:lnTo>
                    <a:pt x="576" y="103"/>
                  </a:lnTo>
                  <a:lnTo>
                    <a:pt x="570" y="80"/>
                  </a:lnTo>
                  <a:lnTo>
                    <a:pt x="576" y="42"/>
                  </a:lnTo>
                  <a:lnTo>
                    <a:pt x="614" y="45"/>
                  </a:lnTo>
                  <a:lnTo>
                    <a:pt x="625" y="55"/>
                  </a:lnTo>
                  <a:lnTo>
                    <a:pt x="651" y="60"/>
                  </a:lnTo>
                  <a:lnTo>
                    <a:pt x="665" y="55"/>
                  </a:lnTo>
                  <a:lnTo>
                    <a:pt x="680" y="28"/>
                  </a:lnTo>
                  <a:lnTo>
                    <a:pt x="698" y="20"/>
                  </a:lnTo>
                  <a:lnTo>
                    <a:pt x="740" y="17"/>
                  </a:lnTo>
                  <a:lnTo>
                    <a:pt x="779" y="19"/>
                  </a:lnTo>
                  <a:lnTo>
                    <a:pt x="838" y="0"/>
                  </a:lnTo>
                  <a:lnTo>
                    <a:pt x="838" y="29"/>
                  </a:lnTo>
                  <a:lnTo>
                    <a:pt x="877" y="73"/>
                  </a:lnTo>
                  <a:lnTo>
                    <a:pt x="890" y="79"/>
                  </a:lnTo>
                  <a:lnTo>
                    <a:pt x="998" y="98"/>
                  </a:lnTo>
                  <a:lnTo>
                    <a:pt x="1048" y="102"/>
                  </a:lnTo>
                  <a:lnTo>
                    <a:pt x="1080" y="108"/>
                  </a:ln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944" y="2839"/>
              <a:ext cx="9" cy="20"/>
            </a:xfrm>
            <a:custGeom>
              <a:avLst/>
              <a:gdLst>
                <a:gd name="T0" fmla="*/ 17 w 20"/>
                <a:gd name="T1" fmla="*/ 41 h 41"/>
                <a:gd name="T2" fmla="*/ 1 w 20"/>
                <a:gd name="T3" fmla="*/ 40 h 41"/>
                <a:gd name="T4" fmla="*/ 0 w 20"/>
                <a:gd name="T5" fmla="*/ 19 h 41"/>
                <a:gd name="T6" fmla="*/ 6 w 20"/>
                <a:gd name="T7" fmla="*/ 0 h 41"/>
                <a:gd name="T8" fmla="*/ 20 w 20"/>
                <a:gd name="T9" fmla="*/ 31 h 41"/>
                <a:gd name="T10" fmla="*/ 17 w 20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7" y="41"/>
                  </a:moveTo>
                  <a:lnTo>
                    <a:pt x="1" y="40"/>
                  </a:lnTo>
                  <a:lnTo>
                    <a:pt x="0" y="19"/>
                  </a:lnTo>
                  <a:lnTo>
                    <a:pt x="6" y="0"/>
                  </a:lnTo>
                  <a:lnTo>
                    <a:pt x="20" y="31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4695" y="2013"/>
              <a:ext cx="407" cy="224"/>
            </a:xfrm>
            <a:custGeom>
              <a:avLst/>
              <a:gdLst>
                <a:gd name="T0" fmla="*/ 808 w 848"/>
                <a:gd name="T1" fmla="*/ 159 h 466"/>
                <a:gd name="T2" fmla="*/ 848 w 848"/>
                <a:gd name="T3" fmla="*/ 210 h 466"/>
                <a:gd name="T4" fmla="*/ 827 w 848"/>
                <a:gd name="T5" fmla="*/ 236 h 466"/>
                <a:gd name="T6" fmla="*/ 769 w 848"/>
                <a:gd name="T7" fmla="*/ 260 h 466"/>
                <a:gd name="T8" fmla="*/ 727 w 848"/>
                <a:gd name="T9" fmla="*/ 275 h 466"/>
                <a:gd name="T10" fmla="*/ 718 w 848"/>
                <a:gd name="T11" fmla="*/ 341 h 466"/>
                <a:gd name="T12" fmla="*/ 699 w 848"/>
                <a:gd name="T13" fmla="*/ 385 h 466"/>
                <a:gd name="T14" fmla="*/ 734 w 848"/>
                <a:gd name="T15" fmla="*/ 405 h 466"/>
                <a:gd name="T16" fmla="*/ 709 w 848"/>
                <a:gd name="T17" fmla="*/ 420 h 466"/>
                <a:gd name="T18" fmla="*/ 675 w 848"/>
                <a:gd name="T19" fmla="*/ 400 h 466"/>
                <a:gd name="T20" fmla="*/ 631 w 848"/>
                <a:gd name="T21" fmla="*/ 421 h 466"/>
                <a:gd name="T22" fmla="*/ 596 w 848"/>
                <a:gd name="T23" fmla="*/ 451 h 466"/>
                <a:gd name="T24" fmla="*/ 533 w 848"/>
                <a:gd name="T25" fmla="*/ 466 h 466"/>
                <a:gd name="T26" fmla="*/ 466 w 848"/>
                <a:gd name="T27" fmla="*/ 459 h 466"/>
                <a:gd name="T28" fmla="*/ 410 w 848"/>
                <a:gd name="T29" fmla="*/ 458 h 466"/>
                <a:gd name="T30" fmla="*/ 387 w 848"/>
                <a:gd name="T31" fmla="*/ 409 h 466"/>
                <a:gd name="T32" fmla="*/ 302 w 848"/>
                <a:gd name="T33" fmla="*/ 373 h 466"/>
                <a:gd name="T34" fmla="*/ 278 w 848"/>
                <a:gd name="T35" fmla="*/ 355 h 466"/>
                <a:gd name="T36" fmla="*/ 290 w 848"/>
                <a:gd name="T37" fmla="*/ 290 h 466"/>
                <a:gd name="T38" fmla="*/ 257 w 848"/>
                <a:gd name="T39" fmla="*/ 266 h 466"/>
                <a:gd name="T40" fmla="*/ 174 w 848"/>
                <a:gd name="T41" fmla="*/ 249 h 466"/>
                <a:gd name="T42" fmla="*/ 95 w 848"/>
                <a:gd name="T43" fmla="*/ 224 h 466"/>
                <a:gd name="T44" fmla="*/ 48 w 848"/>
                <a:gd name="T45" fmla="*/ 211 h 466"/>
                <a:gd name="T46" fmla="*/ 43 w 848"/>
                <a:gd name="T47" fmla="*/ 176 h 466"/>
                <a:gd name="T48" fmla="*/ 9 w 848"/>
                <a:gd name="T49" fmla="*/ 110 h 466"/>
                <a:gd name="T50" fmla="*/ 35 w 848"/>
                <a:gd name="T51" fmla="*/ 41 h 466"/>
                <a:gd name="T52" fmla="*/ 139 w 848"/>
                <a:gd name="T53" fmla="*/ 0 h 466"/>
                <a:gd name="T54" fmla="*/ 267 w 848"/>
                <a:gd name="T55" fmla="*/ 5 h 466"/>
                <a:gd name="T56" fmla="*/ 299 w 848"/>
                <a:gd name="T57" fmla="*/ 8 h 466"/>
                <a:gd name="T58" fmla="*/ 389 w 848"/>
                <a:gd name="T59" fmla="*/ 15 h 466"/>
                <a:gd name="T60" fmla="*/ 493 w 848"/>
                <a:gd name="T61" fmla="*/ 21 h 466"/>
                <a:gd name="T62" fmla="*/ 543 w 848"/>
                <a:gd name="T63" fmla="*/ 3 h 466"/>
                <a:gd name="T64" fmla="*/ 649 w 848"/>
                <a:gd name="T65" fmla="*/ 51 h 466"/>
                <a:gd name="T66" fmla="*/ 728 w 848"/>
                <a:gd name="T67" fmla="*/ 95 h 466"/>
                <a:gd name="T68" fmla="*/ 779 w 848"/>
                <a:gd name="T69" fmla="*/ 13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8" h="466">
                  <a:moveTo>
                    <a:pt x="808" y="136"/>
                  </a:moveTo>
                  <a:lnTo>
                    <a:pt x="808" y="159"/>
                  </a:lnTo>
                  <a:lnTo>
                    <a:pt x="799" y="198"/>
                  </a:lnTo>
                  <a:lnTo>
                    <a:pt x="848" y="210"/>
                  </a:lnTo>
                  <a:lnTo>
                    <a:pt x="832" y="223"/>
                  </a:lnTo>
                  <a:lnTo>
                    <a:pt x="827" y="236"/>
                  </a:lnTo>
                  <a:lnTo>
                    <a:pt x="782" y="235"/>
                  </a:lnTo>
                  <a:lnTo>
                    <a:pt x="769" y="260"/>
                  </a:lnTo>
                  <a:lnTo>
                    <a:pt x="759" y="268"/>
                  </a:lnTo>
                  <a:lnTo>
                    <a:pt x="727" y="275"/>
                  </a:lnTo>
                  <a:lnTo>
                    <a:pt x="713" y="313"/>
                  </a:lnTo>
                  <a:lnTo>
                    <a:pt x="718" y="341"/>
                  </a:lnTo>
                  <a:lnTo>
                    <a:pt x="705" y="360"/>
                  </a:lnTo>
                  <a:lnTo>
                    <a:pt x="699" y="385"/>
                  </a:lnTo>
                  <a:lnTo>
                    <a:pt x="723" y="391"/>
                  </a:lnTo>
                  <a:lnTo>
                    <a:pt x="734" y="405"/>
                  </a:lnTo>
                  <a:lnTo>
                    <a:pt x="734" y="418"/>
                  </a:lnTo>
                  <a:lnTo>
                    <a:pt x="709" y="420"/>
                  </a:lnTo>
                  <a:lnTo>
                    <a:pt x="688" y="391"/>
                  </a:lnTo>
                  <a:lnTo>
                    <a:pt x="675" y="400"/>
                  </a:lnTo>
                  <a:lnTo>
                    <a:pt x="649" y="406"/>
                  </a:lnTo>
                  <a:lnTo>
                    <a:pt x="631" y="421"/>
                  </a:lnTo>
                  <a:lnTo>
                    <a:pt x="606" y="419"/>
                  </a:lnTo>
                  <a:lnTo>
                    <a:pt x="596" y="451"/>
                  </a:lnTo>
                  <a:lnTo>
                    <a:pt x="574" y="450"/>
                  </a:lnTo>
                  <a:lnTo>
                    <a:pt x="533" y="466"/>
                  </a:lnTo>
                  <a:lnTo>
                    <a:pt x="513" y="455"/>
                  </a:lnTo>
                  <a:lnTo>
                    <a:pt x="466" y="459"/>
                  </a:lnTo>
                  <a:lnTo>
                    <a:pt x="446" y="463"/>
                  </a:lnTo>
                  <a:lnTo>
                    <a:pt x="410" y="458"/>
                  </a:lnTo>
                  <a:lnTo>
                    <a:pt x="400" y="420"/>
                  </a:lnTo>
                  <a:lnTo>
                    <a:pt x="387" y="409"/>
                  </a:lnTo>
                  <a:lnTo>
                    <a:pt x="330" y="381"/>
                  </a:lnTo>
                  <a:lnTo>
                    <a:pt x="302" y="373"/>
                  </a:lnTo>
                  <a:lnTo>
                    <a:pt x="294" y="380"/>
                  </a:lnTo>
                  <a:lnTo>
                    <a:pt x="278" y="355"/>
                  </a:lnTo>
                  <a:lnTo>
                    <a:pt x="278" y="329"/>
                  </a:lnTo>
                  <a:lnTo>
                    <a:pt x="290" y="290"/>
                  </a:lnTo>
                  <a:lnTo>
                    <a:pt x="274" y="274"/>
                  </a:lnTo>
                  <a:lnTo>
                    <a:pt x="257" y="266"/>
                  </a:lnTo>
                  <a:lnTo>
                    <a:pt x="245" y="250"/>
                  </a:lnTo>
                  <a:lnTo>
                    <a:pt x="174" y="249"/>
                  </a:lnTo>
                  <a:lnTo>
                    <a:pt x="144" y="241"/>
                  </a:lnTo>
                  <a:lnTo>
                    <a:pt x="95" y="224"/>
                  </a:lnTo>
                  <a:lnTo>
                    <a:pt x="70" y="209"/>
                  </a:lnTo>
                  <a:lnTo>
                    <a:pt x="48" y="211"/>
                  </a:lnTo>
                  <a:lnTo>
                    <a:pt x="40" y="196"/>
                  </a:lnTo>
                  <a:lnTo>
                    <a:pt x="43" y="176"/>
                  </a:lnTo>
                  <a:lnTo>
                    <a:pt x="29" y="146"/>
                  </a:lnTo>
                  <a:lnTo>
                    <a:pt x="9" y="110"/>
                  </a:lnTo>
                  <a:lnTo>
                    <a:pt x="0" y="63"/>
                  </a:lnTo>
                  <a:lnTo>
                    <a:pt x="35" y="41"/>
                  </a:lnTo>
                  <a:lnTo>
                    <a:pt x="80" y="18"/>
                  </a:lnTo>
                  <a:lnTo>
                    <a:pt x="139" y="0"/>
                  </a:lnTo>
                  <a:lnTo>
                    <a:pt x="213" y="6"/>
                  </a:lnTo>
                  <a:lnTo>
                    <a:pt x="267" y="5"/>
                  </a:lnTo>
                  <a:lnTo>
                    <a:pt x="279" y="16"/>
                  </a:lnTo>
                  <a:lnTo>
                    <a:pt x="299" y="8"/>
                  </a:lnTo>
                  <a:lnTo>
                    <a:pt x="360" y="14"/>
                  </a:lnTo>
                  <a:lnTo>
                    <a:pt x="389" y="15"/>
                  </a:lnTo>
                  <a:lnTo>
                    <a:pt x="435" y="26"/>
                  </a:lnTo>
                  <a:lnTo>
                    <a:pt x="493" y="21"/>
                  </a:lnTo>
                  <a:lnTo>
                    <a:pt x="514" y="5"/>
                  </a:lnTo>
                  <a:lnTo>
                    <a:pt x="543" y="3"/>
                  </a:lnTo>
                  <a:lnTo>
                    <a:pt x="573" y="39"/>
                  </a:lnTo>
                  <a:lnTo>
                    <a:pt x="649" y="51"/>
                  </a:lnTo>
                  <a:lnTo>
                    <a:pt x="660" y="56"/>
                  </a:lnTo>
                  <a:lnTo>
                    <a:pt x="728" y="95"/>
                  </a:lnTo>
                  <a:lnTo>
                    <a:pt x="760" y="121"/>
                  </a:lnTo>
                  <a:lnTo>
                    <a:pt x="779" y="130"/>
                  </a:lnTo>
                  <a:lnTo>
                    <a:pt x="808" y="136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660" y="2574"/>
              <a:ext cx="55" cy="65"/>
            </a:xfrm>
            <a:custGeom>
              <a:avLst/>
              <a:gdLst>
                <a:gd name="T0" fmla="*/ 58 w 115"/>
                <a:gd name="T1" fmla="*/ 8 h 136"/>
                <a:gd name="T2" fmla="*/ 61 w 115"/>
                <a:gd name="T3" fmla="*/ 36 h 136"/>
                <a:gd name="T4" fmla="*/ 80 w 115"/>
                <a:gd name="T5" fmla="*/ 56 h 136"/>
                <a:gd name="T6" fmla="*/ 115 w 115"/>
                <a:gd name="T7" fmla="*/ 70 h 136"/>
                <a:gd name="T8" fmla="*/ 115 w 115"/>
                <a:gd name="T9" fmla="*/ 87 h 136"/>
                <a:gd name="T10" fmla="*/ 104 w 115"/>
                <a:gd name="T11" fmla="*/ 98 h 136"/>
                <a:gd name="T12" fmla="*/ 96 w 115"/>
                <a:gd name="T13" fmla="*/ 136 h 136"/>
                <a:gd name="T14" fmla="*/ 80 w 115"/>
                <a:gd name="T15" fmla="*/ 127 h 136"/>
                <a:gd name="T16" fmla="*/ 55 w 115"/>
                <a:gd name="T17" fmla="*/ 135 h 136"/>
                <a:gd name="T18" fmla="*/ 38 w 115"/>
                <a:gd name="T19" fmla="*/ 135 h 136"/>
                <a:gd name="T20" fmla="*/ 11 w 115"/>
                <a:gd name="T21" fmla="*/ 120 h 136"/>
                <a:gd name="T22" fmla="*/ 25 w 115"/>
                <a:gd name="T23" fmla="*/ 98 h 136"/>
                <a:gd name="T24" fmla="*/ 0 w 115"/>
                <a:gd name="T25" fmla="*/ 68 h 136"/>
                <a:gd name="T26" fmla="*/ 3 w 115"/>
                <a:gd name="T27" fmla="*/ 47 h 136"/>
                <a:gd name="T28" fmla="*/ 20 w 115"/>
                <a:gd name="T29" fmla="*/ 16 h 136"/>
                <a:gd name="T30" fmla="*/ 36 w 115"/>
                <a:gd name="T31" fmla="*/ 0 h 136"/>
                <a:gd name="T32" fmla="*/ 58 w 115"/>
                <a:gd name="T33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36">
                  <a:moveTo>
                    <a:pt x="58" y="8"/>
                  </a:moveTo>
                  <a:lnTo>
                    <a:pt x="61" y="36"/>
                  </a:lnTo>
                  <a:lnTo>
                    <a:pt x="80" y="56"/>
                  </a:lnTo>
                  <a:lnTo>
                    <a:pt x="115" y="70"/>
                  </a:lnTo>
                  <a:lnTo>
                    <a:pt x="115" y="87"/>
                  </a:lnTo>
                  <a:lnTo>
                    <a:pt x="104" y="98"/>
                  </a:lnTo>
                  <a:lnTo>
                    <a:pt x="96" y="136"/>
                  </a:lnTo>
                  <a:lnTo>
                    <a:pt x="80" y="127"/>
                  </a:lnTo>
                  <a:lnTo>
                    <a:pt x="55" y="135"/>
                  </a:lnTo>
                  <a:lnTo>
                    <a:pt x="38" y="135"/>
                  </a:lnTo>
                  <a:lnTo>
                    <a:pt x="11" y="120"/>
                  </a:lnTo>
                  <a:lnTo>
                    <a:pt x="25" y="98"/>
                  </a:lnTo>
                  <a:lnTo>
                    <a:pt x="0" y="68"/>
                  </a:lnTo>
                  <a:lnTo>
                    <a:pt x="3" y="47"/>
                  </a:lnTo>
                  <a:lnTo>
                    <a:pt x="20" y="16"/>
                  </a:lnTo>
                  <a:lnTo>
                    <a:pt x="36" y="0"/>
                  </a:lnTo>
                  <a:lnTo>
                    <a:pt x="58" y="8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4687" y="1868"/>
              <a:ext cx="497" cy="211"/>
            </a:xfrm>
            <a:custGeom>
              <a:avLst/>
              <a:gdLst>
                <a:gd name="T0" fmla="*/ 895 w 1036"/>
                <a:gd name="T1" fmla="*/ 102 h 439"/>
                <a:gd name="T2" fmla="*/ 941 w 1036"/>
                <a:gd name="T3" fmla="*/ 137 h 439"/>
                <a:gd name="T4" fmla="*/ 940 w 1036"/>
                <a:gd name="T5" fmla="*/ 184 h 439"/>
                <a:gd name="T6" fmla="*/ 959 w 1036"/>
                <a:gd name="T7" fmla="*/ 219 h 439"/>
                <a:gd name="T8" fmla="*/ 975 w 1036"/>
                <a:gd name="T9" fmla="*/ 242 h 439"/>
                <a:gd name="T10" fmla="*/ 1012 w 1036"/>
                <a:gd name="T11" fmla="*/ 278 h 439"/>
                <a:gd name="T12" fmla="*/ 1032 w 1036"/>
                <a:gd name="T13" fmla="*/ 352 h 439"/>
                <a:gd name="T14" fmla="*/ 999 w 1036"/>
                <a:gd name="T15" fmla="*/ 364 h 439"/>
                <a:gd name="T16" fmla="*/ 962 w 1036"/>
                <a:gd name="T17" fmla="*/ 416 h 439"/>
                <a:gd name="T18" fmla="*/ 886 w 1036"/>
                <a:gd name="T19" fmla="*/ 409 h 439"/>
                <a:gd name="T20" fmla="*/ 857 w 1036"/>
                <a:gd name="T21" fmla="*/ 432 h 439"/>
                <a:gd name="T22" fmla="*/ 796 w 1036"/>
                <a:gd name="T23" fmla="*/ 433 h 439"/>
                <a:gd name="T24" fmla="*/ 745 w 1036"/>
                <a:gd name="T25" fmla="*/ 398 h 439"/>
                <a:gd name="T26" fmla="*/ 666 w 1036"/>
                <a:gd name="T27" fmla="*/ 354 h 439"/>
                <a:gd name="T28" fmla="*/ 560 w 1036"/>
                <a:gd name="T29" fmla="*/ 306 h 439"/>
                <a:gd name="T30" fmla="*/ 510 w 1036"/>
                <a:gd name="T31" fmla="*/ 324 h 439"/>
                <a:gd name="T32" fmla="*/ 406 w 1036"/>
                <a:gd name="T33" fmla="*/ 318 h 439"/>
                <a:gd name="T34" fmla="*/ 316 w 1036"/>
                <a:gd name="T35" fmla="*/ 311 h 439"/>
                <a:gd name="T36" fmla="*/ 284 w 1036"/>
                <a:gd name="T37" fmla="*/ 308 h 439"/>
                <a:gd name="T38" fmla="*/ 156 w 1036"/>
                <a:gd name="T39" fmla="*/ 303 h 439"/>
                <a:gd name="T40" fmla="*/ 52 w 1036"/>
                <a:gd name="T41" fmla="*/ 344 h 439"/>
                <a:gd name="T42" fmla="*/ 7 w 1036"/>
                <a:gd name="T43" fmla="*/ 331 h 439"/>
                <a:gd name="T44" fmla="*/ 1 w 1036"/>
                <a:gd name="T45" fmla="*/ 227 h 439"/>
                <a:gd name="T46" fmla="*/ 35 w 1036"/>
                <a:gd name="T47" fmla="*/ 192 h 439"/>
                <a:gd name="T48" fmla="*/ 74 w 1036"/>
                <a:gd name="T49" fmla="*/ 90 h 439"/>
                <a:gd name="T50" fmla="*/ 142 w 1036"/>
                <a:gd name="T51" fmla="*/ 73 h 439"/>
                <a:gd name="T52" fmla="*/ 204 w 1036"/>
                <a:gd name="T53" fmla="*/ 86 h 439"/>
                <a:gd name="T54" fmla="*/ 280 w 1036"/>
                <a:gd name="T55" fmla="*/ 136 h 439"/>
                <a:gd name="T56" fmla="*/ 364 w 1036"/>
                <a:gd name="T57" fmla="*/ 200 h 439"/>
                <a:gd name="T58" fmla="*/ 447 w 1036"/>
                <a:gd name="T59" fmla="*/ 163 h 439"/>
                <a:gd name="T60" fmla="*/ 460 w 1036"/>
                <a:gd name="T61" fmla="*/ 135 h 439"/>
                <a:gd name="T62" fmla="*/ 431 w 1036"/>
                <a:gd name="T63" fmla="*/ 52 h 439"/>
                <a:gd name="T64" fmla="*/ 537 w 1036"/>
                <a:gd name="T65" fmla="*/ 0 h 439"/>
                <a:gd name="T66" fmla="*/ 570 w 1036"/>
                <a:gd name="T67" fmla="*/ 4 h 439"/>
                <a:gd name="T68" fmla="*/ 669 w 1036"/>
                <a:gd name="T69" fmla="*/ 42 h 439"/>
                <a:gd name="T70" fmla="*/ 720 w 1036"/>
                <a:gd name="T71" fmla="*/ 84 h 439"/>
                <a:gd name="T72" fmla="*/ 805 w 1036"/>
                <a:gd name="T73" fmla="*/ 83 h 439"/>
                <a:gd name="T74" fmla="*/ 871 w 1036"/>
                <a:gd name="T75" fmla="*/ 9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36" h="439">
                  <a:moveTo>
                    <a:pt x="871" y="98"/>
                  </a:moveTo>
                  <a:lnTo>
                    <a:pt x="895" y="102"/>
                  </a:lnTo>
                  <a:lnTo>
                    <a:pt x="901" y="116"/>
                  </a:lnTo>
                  <a:lnTo>
                    <a:pt x="941" y="137"/>
                  </a:lnTo>
                  <a:lnTo>
                    <a:pt x="950" y="164"/>
                  </a:lnTo>
                  <a:lnTo>
                    <a:pt x="940" y="184"/>
                  </a:lnTo>
                  <a:lnTo>
                    <a:pt x="936" y="223"/>
                  </a:lnTo>
                  <a:lnTo>
                    <a:pt x="959" y="219"/>
                  </a:lnTo>
                  <a:lnTo>
                    <a:pt x="971" y="227"/>
                  </a:lnTo>
                  <a:lnTo>
                    <a:pt x="975" y="242"/>
                  </a:lnTo>
                  <a:lnTo>
                    <a:pt x="996" y="268"/>
                  </a:lnTo>
                  <a:lnTo>
                    <a:pt x="1012" y="278"/>
                  </a:lnTo>
                  <a:lnTo>
                    <a:pt x="1036" y="331"/>
                  </a:lnTo>
                  <a:lnTo>
                    <a:pt x="1032" y="352"/>
                  </a:lnTo>
                  <a:lnTo>
                    <a:pt x="1016" y="354"/>
                  </a:lnTo>
                  <a:lnTo>
                    <a:pt x="999" y="364"/>
                  </a:lnTo>
                  <a:lnTo>
                    <a:pt x="967" y="394"/>
                  </a:lnTo>
                  <a:lnTo>
                    <a:pt x="962" y="416"/>
                  </a:lnTo>
                  <a:lnTo>
                    <a:pt x="924" y="414"/>
                  </a:lnTo>
                  <a:lnTo>
                    <a:pt x="886" y="409"/>
                  </a:lnTo>
                  <a:lnTo>
                    <a:pt x="872" y="413"/>
                  </a:lnTo>
                  <a:lnTo>
                    <a:pt x="857" y="432"/>
                  </a:lnTo>
                  <a:lnTo>
                    <a:pt x="825" y="439"/>
                  </a:lnTo>
                  <a:lnTo>
                    <a:pt x="796" y="433"/>
                  </a:lnTo>
                  <a:lnTo>
                    <a:pt x="777" y="424"/>
                  </a:lnTo>
                  <a:lnTo>
                    <a:pt x="745" y="398"/>
                  </a:lnTo>
                  <a:lnTo>
                    <a:pt x="677" y="359"/>
                  </a:lnTo>
                  <a:lnTo>
                    <a:pt x="666" y="354"/>
                  </a:lnTo>
                  <a:lnTo>
                    <a:pt x="590" y="342"/>
                  </a:lnTo>
                  <a:lnTo>
                    <a:pt x="560" y="306"/>
                  </a:lnTo>
                  <a:lnTo>
                    <a:pt x="531" y="308"/>
                  </a:lnTo>
                  <a:lnTo>
                    <a:pt x="510" y="324"/>
                  </a:lnTo>
                  <a:lnTo>
                    <a:pt x="452" y="329"/>
                  </a:lnTo>
                  <a:lnTo>
                    <a:pt x="406" y="318"/>
                  </a:lnTo>
                  <a:lnTo>
                    <a:pt x="377" y="317"/>
                  </a:lnTo>
                  <a:lnTo>
                    <a:pt x="316" y="311"/>
                  </a:lnTo>
                  <a:lnTo>
                    <a:pt x="296" y="319"/>
                  </a:lnTo>
                  <a:lnTo>
                    <a:pt x="284" y="308"/>
                  </a:lnTo>
                  <a:lnTo>
                    <a:pt x="230" y="309"/>
                  </a:lnTo>
                  <a:lnTo>
                    <a:pt x="156" y="303"/>
                  </a:lnTo>
                  <a:lnTo>
                    <a:pt x="97" y="321"/>
                  </a:lnTo>
                  <a:lnTo>
                    <a:pt x="52" y="344"/>
                  </a:lnTo>
                  <a:lnTo>
                    <a:pt x="17" y="366"/>
                  </a:lnTo>
                  <a:lnTo>
                    <a:pt x="7" y="331"/>
                  </a:lnTo>
                  <a:lnTo>
                    <a:pt x="0" y="262"/>
                  </a:lnTo>
                  <a:lnTo>
                    <a:pt x="1" y="227"/>
                  </a:lnTo>
                  <a:lnTo>
                    <a:pt x="25" y="207"/>
                  </a:lnTo>
                  <a:lnTo>
                    <a:pt x="35" y="192"/>
                  </a:lnTo>
                  <a:lnTo>
                    <a:pt x="42" y="136"/>
                  </a:lnTo>
                  <a:lnTo>
                    <a:pt x="74" y="90"/>
                  </a:lnTo>
                  <a:lnTo>
                    <a:pt x="104" y="86"/>
                  </a:lnTo>
                  <a:lnTo>
                    <a:pt x="142" y="73"/>
                  </a:lnTo>
                  <a:lnTo>
                    <a:pt x="186" y="62"/>
                  </a:lnTo>
                  <a:lnTo>
                    <a:pt x="204" y="86"/>
                  </a:lnTo>
                  <a:lnTo>
                    <a:pt x="265" y="123"/>
                  </a:lnTo>
                  <a:lnTo>
                    <a:pt x="280" y="136"/>
                  </a:lnTo>
                  <a:lnTo>
                    <a:pt x="309" y="178"/>
                  </a:lnTo>
                  <a:lnTo>
                    <a:pt x="364" y="200"/>
                  </a:lnTo>
                  <a:lnTo>
                    <a:pt x="402" y="193"/>
                  </a:lnTo>
                  <a:lnTo>
                    <a:pt x="447" y="163"/>
                  </a:lnTo>
                  <a:lnTo>
                    <a:pt x="460" y="149"/>
                  </a:lnTo>
                  <a:lnTo>
                    <a:pt x="460" y="135"/>
                  </a:lnTo>
                  <a:lnTo>
                    <a:pt x="445" y="77"/>
                  </a:lnTo>
                  <a:lnTo>
                    <a:pt x="431" y="52"/>
                  </a:lnTo>
                  <a:lnTo>
                    <a:pt x="432" y="35"/>
                  </a:lnTo>
                  <a:lnTo>
                    <a:pt x="537" y="0"/>
                  </a:lnTo>
                  <a:lnTo>
                    <a:pt x="556" y="13"/>
                  </a:lnTo>
                  <a:lnTo>
                    <a:pt x="570" y="4"/>
                  </a:lnTo>
                  <a:lnTo>
                    <a:pt x="640" y="35"/>
                  </a:lnTo>
                  <a:lnTo>
                    <a:pt x="669" y="42"/>
                  </a:lnTo>
                  <a:lnTo>
                    <a:pt x="676" y="50"/>
                  </a:lnTo>
                  <a:lnTo>
                    <a:pt x="720" y="84"/>
                  </a:lnTo>
                  <a:lnTo>
                    <a:pt x="755" y="98"/>
                  </a:lnTo>
                  <a:lnTo>
                    <a:pt x="805" y="83"/>
                  </a:lnTo>
                  <a:lnTo>
                    <a:pt x="847" y="95"/>
                  </a:lnTo>
                  <a:lnTo>
                    <a:pt x="871" y="98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5191" y="2728"/>
              <a:ext cx="283" cy="279"/>
            </a:xfrm>
            <a:custGeom>
              <a:avLst/>
              <a:gdLst>
                <a:gd name="T0" fmla="*/ 294 w 589"/>
                <a:gd name="T1" fmla="*/ 552 h 581"/>
                <a:gd name="T2" fmla="*/ 287 w 589"/>
                <a:gd name="T3" fmla="*/ 481 h 581"/>
                <a:gd name="T4" fmla="*/ 297 w 589"/>
                <a:gd name="T5" fmla="*/ 388 h 581"/>
                <a:gd name="T6" fmla="*/ 274 w 589"/>
                <a:gd name="T7" fmla="*/ 324 h 581"/>
                <a:gd name="T8" fmla="*/ 219 w 589"/>
                <a:gd name="T9" fmla="*/ 261 h 581"/>
                <a:gd name="T10" fmla="*/ 176 w 589"/>
                <a:gd name="T11" fmla="*/ 217 h 581"/>
                <a:gd name="T12" fmla="*/ 126 w 589"/>
                <a:gd name="T13" fmla="*/ 161 h 581"/>
                <a:gd name="T14" fmla="*/ 57 w 589"/>
                <a:gd name="T15" fmla="*/ 62 h 581"/>
                <a:gd name="T16" fmla="*/ 0 w 589"/>
                <a:gd name="T17" fmla="*/ 42 h 581"/>
                <a:gd name="T18" fmla="*/ 31 w 589"/>
                <a:gd name="T19" fmla="*/ 17 h 581"/>
                <a:gd name="T20" fmla="*/ 90 w 589"/>
                <a:gd name="T21" fmla="*/ 21 h 581"/>
                <a:gd name="T22" fmla="*/ 115 w 589"/>
                <a:gd name="T23" fmla="*/ 12 h 581"/>
                <a:gd name="T24" fmla="*/ 179 w 589"/>
                <a:gd name="T25" fmla="*/ 12 h 581"/>
                <a:gd name="T26" fmla="*/ 255 w 589"/>
                <a:gd name="T27" fmla="*/ 46 h 581"/>
                <a:gd name="T28" fmla="*/ 332 w 589"/>
                <a:gd name="T29" fmla="*/ 69 h 581"/>
                <a:gd name="T30" fmla="*/ 367 w 589"/>
                <a:gd name="T31" fmla="*/ 105 h 581"/>
                <a:gd name="T32" fmla="*/ 402 w 589"/>
                <a:gd name="T33" fmla="*/ 113 h 581"/>
                <a:gd name="T34" fmla="*/ 402 w 589"/>
                <a:gd name="T35" fmla="*/ 181 h 581"/>
                <a:gd name="T36" fmla="*/ 439 w 589"/>
                <a:gd name="T37" fmla="*/ 211 h 581"/>
                <a:gd name="T38" fmla="*/ 475 w 589"/>
                <a:gd name="T39" fmla="*/ 266 h 581"/>
                <a:gd name="T40" fmla="*/ 511 w 589"/>
                <a:gd name="T41" fmla="*/ 306 h 581"/>
                <a:gd name="T42" fmla="*/ 550 w 589"/>
                <a:gd name="T43" fmla="*/ 336 h 581"/>
                <a:gd name="T44" fmla="*/ 589 w 589"/>
                <a:gd name="T45" fmla="*/ 393 h 581"/>
                <a:gd name="T46" fmla="*/ 545 w 589"/>
                <a:gd name="T47" fmla="*/ 407 h 581"/>
                <a:gd name="T48" fmla="*/ 510 w 589"/>
                <a:gd name="T49" fmla="*/ 398 h 581"/>
                <a:gd name="T50" fmla="*/ 460 w 589"/>
                <a:gd name="T51" fmla="*/ 386 h 581"/>
                <a:gd name="T52" fmla="*/ 402 w 589"/>
                <a:gd name="T53" fmla="*/ 393 h 581"/>
                <a:gd name="T54" fmla="*/ 421 w 589"/>
                <a:gd name="T55" fmla="*/ 441 h 581"/>
                <a:gd name="T56" fmla="*/ 387 w 589"/>
                <a:gd name="T57" fmla="*/ 487 h 581"/>
                <a:gd name="T58" fmla="*/ 356 w 589"/>
                <a:gd name="T59" fmla="*/ 540 h 581"/>
                <a:gd name="T60" fmla="*/ 357 w 589"/>
                <a:gd name="T61" fmla="*/ 570 h 581"/>
                <a:gd name="T62" fmla="*/ 319 w 589"/>
                <a:gd name="T63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9" h="581">
                  <a:moveTo>
                    <a:pt x="319" y="581"/>
                  </a:moveTo>
                  <a:lnTo>
                    <a:pt x="294" y="552"/>
                  </a:lnTo>
                  <a:lnTo>
                    <a:pt x="305" y="544"/>
                  </a:lnTo>
                  <a:lnTo>
                    <a:pt x="287" y="481"/>
                  </a:lnTo>
                  <a:lnTo>
                    <a:pt x="286" y="449"/>
                  </a:lnTo>
                  <a:lnTo>
                    <a:pt x="297" y="388"/>
                  </a:lnTo>
                  <a:lnTo>
                    <a:pt x="291" y="352"/>
                  </a:lnTo>
                  <a:lnTo>
                    <a:pt x="274" y="324"/>
                  </a:lnTo>
                  <a:lnTo>
                    <a:pt x="256" y="287"/>
                  </a:lnTo>
                  <a:lnTo>
                    <a:pt x="219" y="261"/>
                  </a:lnTo>
                  <a:lnTo>
                    <a:pt x="202" y="240"/>
                  </a:lnTo>
                  <a:lnTo>
                    <a:pt x="176" y="217"/>
                  </a:lnTo>
                  <a:lnTo>
                    <a:pt x="145" y="177"/>
                  </a:lnTo>
                  <a:lnTo>
                    <a:pt x="126" y="161"/>
                  </a:lnTo>
                  <a:lnTo>
                    <a:pt x="89" y="100"/>
                  </a:lnTo>
                  <a:lnTo>
                    <a:pt x="57" y="62"/>
                  </a:lnTo>
                  <a:lnTo>
                    <a:pt x="26" y="42"/>
                  </a:lnTo>
                  <a:lnTo>
                    <a:pt x="0" y="42"/>
                  </a:lnTo>
                  <a:lnTo>
                    <a:pt x="2" y="35"/>
                  </a:lnTo>
                  <a:lnTo>
                    <a:pt x="31" y="17"/>
                  </a:lnTo>
                  <a:lnTo>
                    <a:pt x="40" y="20"/>
                  </a:lnTo>
                  <a:lnTo>
                    <a:pt x="90" y="21"/>
                  </a:lnTo>
                  <a:lnTo>
                    <a:pt x="105" y="9"/>
                  </a:lnTo>
                  <a:lnTo>
                    <a:pt x="115" y="12"/>
                  </a:lnTo>
                  <a:lnTo>
                    <a:pt x="135" y="0"/>
                  </a:lnTo>
                  <a:lnTo>
                    <a:pt x="179" y="12"/>
                  </a:lnTo>
                  <a:lnTo>
                    <a:pt x="224" y="42"/>
                  </a:lnTo>
                  <a:lnTo>
                    <a:pt x="255" y="46"/>
                  </a:lnTo>
                  <a:lnTo>
                    <a:pt x="262" y="61"/>
                  </a:lnTo>
                  <a:lnTo>
                    <a:pt x="332" y="69"/>
                  </a:lnTo>
                  <a:lnTo>
                    <a:pt x="350" y="92"/>
                  </a:lnTo>
                  <a:lnTo>
                    <a:pt x="367" y="105"/>
                  </a:lnTo>
                  <a:lnTo>
                    <a:pt x="385" y="96"/>
                  </a:lnTo>
                  <a:lnTo>
                    <a:pt x="402" y="113"/>
                  </a:lnTo>
                  <a:lnTo>
                    <a:pt x="410" y="142"/>
                  </a:lnTo>
                  <a:lnTo>
                    <a:pt x="402" y="181"/>
                  </a:lnTo>
                  <a:lnTo>
                    <a:pt x="410" y="196"/>
                  </a:lnTo>
                  <a:lnTo>
                    <a:pt x="439" y="211"/>
                  </a:lnTo>
                  <a:lnTo>
                    <a:pt x="475" y="236"/>
                  </a:lnTo>
                  <a:lnTo>
                    <a:pt x="475" y="266"/>
                  </a:lnTo>
                  <a:lnTo>
                    <a:pt x="486" y="290"/>
                  </a:lnTo>
                  <a:lnTo>
                    <a:pt x="511" y="306"/>
                  </a:lnTo>
                  <a:lnTo>
                    <a:pt x="537" y="316"/>
                  </a:lnTo>
                  <a:lnTo>
                    <a:pt x="550" y="336"/>
                  </a:lnTo>
                  <a:lnTo>
                    <a:pt x="552" y="372"/>
                  </a:lnTo>
                  <a:lnTo>
                    <a:pt x="589" y="393"/>
                  </a:lnTo>
                  <a:lnTo>
                    <a:pt x="581" y="402"/>
                  </a:lnTo>
                  <a:lnTo>
                    <a:pt x="545" y="407"/>
                  </a:lnTo>
                  <a:lnTo>
                    <a:pt x="530" y="391"/>
                  </a:lnTo>
                  <a:lnTo>
                    <a:pt x="510" y="398"/>
                  </a:lnTo>
                  <a:lnTo>
                    <a:pt x="483" y="388"/>
                  </a:lnTo>
                  <a:lnTo>
                    <a:pt x="460" y="386"/>
                  </a:lnTo>
                  <a:lnTo>
                    <a:pt x="433" y="373"/>
                  </a:lnTo>
                  <a:lnTo>
                    <a:pt x="402" y="393"/>
                  </a:lnTo>
                  <a:lnTo>
                    <a:pt x="408" y="420"/>
                  </a:lnTo>
                  <a:lnTo>
                    <a:pt x="421" y="441"/>
                  </a:lnTo>
                  <a:lnTo>
                    <a:pt x="416" y="466"/>
                  </a:lnTo>
                  <a:lnTo>
                    <a:pt x="387" y="487"/>
                  </a:lnTo>
                  <a:lnTo>
                    <a:pt x="387" y="503"/>
                  </a:lnTo>
                  <a:lnTo>
                    <a:pt x="356" y="540"/>
                  </a:lnTo>
                  <a:lnTo>
                    <a:pt x="362" y="557"/>
                  </a:lnTo>
                  <a:lnTo>
                    <a:pt x="357" y="570"/>
                  </a:lnTo>
                  <a:lnTo>
                    <a:pt x="332" y="572"/>
                  </a:lnTo>
                  <a:lnTo>
                    <a:pt x="319" y="581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4801" y="3294"/>
              <a:ext cx="193" cy="141"/>
            </a:xfrm>
            <a:custGeom>
              <a:avLst/>
              <a:gdLst>
                <a:gd name="T0" fmla="*/ 286 w 402"/>
                <a:gd name="T1" fmla="*/ 8 h 293"/>
                <a:gd name="T2" fmla="*/ 327 w 402"/>
                <a:gd name="T3" fmla="*/ 49 h 293"/>
                <a:gd name="T4" fmla="*/ 369 w 402"/>
                <a:gd name="T5" fmla="*/ 71 h 293"/>
                <a:gd name="T6" fmla="*/ 391 w 402"/>
                <a:gd name="T7" fmla="*/ 112 h 293"/>
                <a:gd name="T8" fmla="*/ 402 w 402"/>
                <a:gd name="T9" fmla="*/ 125 h 293"/>
                <a:gd name="T10" fmla="*/ 395 w 402"/>
                <a:gd name="T11" fmla="*/ 146 h 293"/>
                <a:gd name="T12" fmla="*/ 395 w 402"/>
                <a:gd name="T13" fmla="*/ 199 h 293"/>
                <a:gd name="T14" fmla="*/ 370 w 402"/>
                <a:gd name="T15" fmla="*/ 202 h 293"/>
                <a:gd name="T16" fmla="*/ 368 w 402"/>
                <a:gd name="T17" fmla="*/ 229 h 293"/>
                <a:gd name="T18" fmla="*/ 332 w 402"/>
                <a:gd name="T19" fmla="*/ 241 h 293"/>
                <a:gd name="T20" fmla="*/ 291 w 402"/>
                <a:gd name="T21" fmla="*/ 233 h 293"/>
                <a:gd name="T22" fmla="*/ 253 w 402"/>
                <a:gd name="T23" fmla="*/ 238 h 293"/>
                <a:gd name="T24" fmla="*/ 243 w 402"/>
                <a:gd name="T25" fmla="*/ 242 h 293"/>
                <a:gd name="T26" fmla="*/ 222 w 402"/>
                <a:gd name="T27" fmla="*/ 273 h 293"/>
                <a:gd name="T28" fmla="*/ 192 w 402"/>
                <a:gd name="T29" fmla="*/ 290 h 293"/>
                <a:gd name="T30" fmla="*/ 163 w 402"/>
                <a:gd name="T31" fmla="*/ 282 h 293"/>
                <a:gd name="T32" fmla="*/ 152 w 402"/>
                <a:gd name="T33" fmla="*/ 290 h 293"/>
                <a:gd name="T34" fmla="*/ 94 w 402"/>
                <a:gd name="T35" fmla="*/ 293 h 293"/>
                <a:gd name="T36" fmla="*/ 78 w 402"/>
                <a:gd name="T37" fmla="*/ 280 h 293"/>
                <a:gd name="T38" fmla="*/ 58 w 402"/>
                <a:gd name="T39" fmla="*/ 282 h 293"/>
                <a:gd name="T40" fmla="*/ 42 w 402"/>
                <a:gd name="T41" fmla="*/ 252 h 293"/>
                <a:gd name="T42" fmla="*/ 27 w 402"/>
                <a:gd name="T43" fmla="*/ 238 h 293"/>
                <a:gd name="T44" fmla="*/ 12 w 402"/>
                <a:gd name="T45" fmla="*/ 211 h 293"/>
                <a:gd name="T46" fmla="*/ 9 w 402"/>
                <a:gd name="T47" fmla="*/ 187 h 293"/>
                <a:gd name="T48" fmla="*/ 0 w 402"/>
                <a:gd name="T49" fmla="*/ 162 h 293"/>
                <a:gd name="T50" fmla="*/ 10 w 402"/>
                <a:gd name="T51" fmla="*/ 152 h 293"/>
                <a:gd name="T52" fmla="*/ 7 w 402"/>
                <a:gd name="T53" fmla="*/ 126 h 293"/>
                <a:gd name="T54" fmla="*/ 13 w 402"/>
                <a:gd name="T55" fmla="*/ 93 h 293"/>
                <a:gd name="T56" fmla="*/ 34 w 402"/>
                <a:gd name="T57" fmla="*/ 97 h 293"/>
                <a:gd name="T58" fmla="*/ 41 w 402"/>
                <a:gd name="T59" fmla="*/ 87 h 293"/>
                <a:gd name="T60" fmla="*/ 43 w 402"/>
                <a:gd name="T61" fmla="*/ 55 h 293"/>
                <a:gd name="T62" fmla="*/ 86 w 402"/>
                <a:gd name="T63" fmla="*/ 36 h 293"/>
                <a:gd name="T64" fmla="*/ 98 w 402"/>
                <a:gd name="T65" fmla="*/ 35 h 293"/>
                <a:gd name="T66" fmla="*/ 118 w 402"/>
                <a:gd name="T67" fmla="*/ 50 h 293"/>
                <a:gd name="T68" fmla="*/ 137 w 402"/>
                <a:gd name="T69" fmla="*/ 26 h 293"/>
                <a:gd name="T70" fmla="*/ 163 w 402"/>
                <a:gd name="T71" fmla="*/ 21 h 293"/>
                <a:gd name="T72" fmla="*/ 191 w 402"/>
                <a:gd name="T73" fmla="*/ 17 h 293"/>
                <a:gd name="T74" fmla="*/ 216 w 402"/>
                <a:gd name="T75" fmla="*/ 6 h 293"/>
                <a:gd name="T76" fmla="*/ 239 w 402"/>
                <a:gd name="T77" fmla="*/ 10 h 293"/>
                <a:gd name="T78" fmla="*/ 268 w 402"/>
                <a:gd name="T79" fmla="*/ 0 h 293"/>
                <a:gd name="T80" fmla="*/ 286 w 402"/>
                <a:gd name="T81" fmla="*/ 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2" h="293">
                  <a:moveTo>
                    <a:pt x="286" y="8"/>
                  </a:moveTo>
                  <a:lnTo>
                    <a:pt x="327" y="49"/>
                  </a:lnTo>
                  <a:lnTo>
                    <a:pt x="369" y="71"/>
                  </a:lnTo>
                  <a:lnTo>
                    <a:pt x="391" y="112"/>
                  </a:lnTo>
                  <a:lnTo>
                    <a:pt x="402" y="125"/>
                  </a:lnTo>
                  <a:lnTo>
                    <a:pt x="395" y="146"/>
                  </a:lnTo>
                  <a:lnTo>
                    <a:pt x="395" y="199"/>
                  </a:lnTo>
                  <a:lnTo>
                    <a:pt x="370" y="202"/>
                  </a:lnTo>
                  <a:lnTo>
                    <a:pt x="368" y="229"/>
                  </a:lnTo>
                  <a:lnTo>
                    <a:pt x="332" y="241"/>
                  </a:lnTo>
                  <a:lnTo>
                    <a:pt x="291" y="233"/>
                  </a:lnTo>
                  <a:lnTo>
                    <a:pt x="253" y="238"/>
                  </a:lnTo>
                  <a:lnTo>
                    <a:pt x="243" y="242"/>
                  </a:lnTo>
                  <a:lnTo>
                    <a:pt x="222" y="273"/>
                  </a:lnTo>
                  <a:lnTo>
                    <a:pt x="192" y="290"/>
                  </a:lnTo>
                  <a:lnTo>
                    <a:pt x="163" y="282"/>
                  </a:lnTo>
                  <a:lnTo>
                    <a:pt x="152" y="290"/>
                  </a:lnTo>
                  <a:lnTo>
                    <a:pt x="94" y="293"/>
                  </a:lnTo>
                  <a:lnTo>
                    <a:pt x="78" y="280"/>
                  </a:lnTo>
                  <a:lnTo>
                    <a:pt x="58" y="282"/>
                  </a:lnTo>
                  <a:lnTo>
                    <a:pt x="42" y="252"/>
                  </a:lnTo>
                  <a:lnTo>
                    <a:pt x="27" y="238"/>
                  </a:lnTo>
                  <a:lnTo>
                    <a:pt x="12" y="211"/>
                  </a:lnTo>
                  <a:lnTo>
                    <a:pt x="9" y="187"/>
                  </a:lnTo>
                  <a:lnTo>
                    <a:pt x="0" y="162"/>
                  </a:lnTo>
                  <a:lnTo>
                    <a:pt x="10" y="152"/>
                  </a:lnTo>
                  <a:lnTo>
                    <a:pt x="7" y="126"/>
                  </a:lnTo>
                  <a:lnTo>
                    <a:pt x="13" y="93"/>
                  </a:lnTo>
                  <a:lnTo>
                    <a:pt x="34" y="97"/>
                  </a:lnTo>
                  <a:lnTo>
                    <a:pt x="41" y="87"/>
                  </a:lnTo>
                  <a:lnTo>
                    <a:pt x="43" y="55"/>
                  </a:lnTo>
                  <a:lnTo>
                    <a:pt x="86" y="36"/>
                  </a:lnTo>
                  <a:lnTo>
                    <a:pt x="98" y="35"/>
                  </a:lnTo>
                  <a:lnTo>
                    <a:pt x="118" y="50"/>
                  </a:lnTo>
                  <a:lnTo>
                    <a:pt x="137" y="26"/>
                  </a:lnTo>
                  <a:lnTo>
                    <a:pt x="163" y="21"/>
                  </a:lnTo>
                  <a:lnTo>
                    <a:pt x="191" y="17"/>
                  </a:lnTo>
                  <a:lnTo>
                    <a:pt x="216" y="6"/>
                  </a:lnTo>
                  <a:lnTo>
                    <a:pt x="239" y="10"/>
                  </a:lnTo>
                  <a:lnTo>
                    <a:pt x="268" y="0"/>
                  </a:lnTo>
                  <a:lnTo>
                    <a:pt x="286" y="8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4637" y="3185"/>
              <a:ext cx="145" cy="155"/>
            </a:xfrm>
            <a:custGeom>
              <a:avLst/>
              <a:gdLst>
                <a:gd name="T0" fmla="*/ 109 w 302"/>
                <a:gd name="T1" fmla="*/ 0 h 323"/>
                <a:gd name="T2" fmla="*/ 114 w 302"/>
                <a:gd name="T3" fmla="*/ 15 h 323"/>
                <a:gd name="T4" fmla="*/ 147 w 302"/>
                <a:gd name="T5" fmla="*/ 37 h 323"/>
                <a:gd name="T6" fmla="*/ 170 w 302"/>
                <a:gd name="T7" fmla="*/ 62 h 323"/>
                <a:gd name="T8" fmla="*/ 208 w 302"/>
                <a:gd name="T9" fmla="*/ 82 h 323"/>
                <a:gd name="T10" fmla="*/ 234 w 302"/>
                <a:gd name="T11" fmla="*/ 88 h 323"/>
                <a:gd name="T12" fmla="*/ 300 w 302"/>
                <a:gd name="T13" fmla="*/ 124 h 323"/>
                <a:gd name="T14" fmla="*/ 302 w 302"/>
                <a:gd name="T15" fmla="*/ 137 h 323"/>
                <a:gd name="T16" fmla="*/ 282 w 302"/>
                <a:gd name="T17" fmla="*/ 142 h 323"/>
                <a:gd name="T18" fmla="*/ 279 w 302"/>
                <a:gd name="T19" fmla="*/ 150 h 323"/>
                <a:gd name="T20" fmla="*/ 254 w 302"/>
                <a:gd name="T21" fmla="*/ 155 h 323"/>
                <a:gd name="T22" fmla="*/ 265 w 302"/>
                <a:gd name="T23" fmla="*/ 174 h 323"/>
                <a:gd name="T24" fmla="*/ 263 w 302"/>
                <a:gd name="T25" fmla="*/ 190 h 323"/>
                <a:gd name="T26" fmla="*/ 220 w 302"/>
                <a:gd name="T27" fmla="*/ 205 h 323"/>
                <a:gd name="T28" fmla="*/ 210 w 302"/>
                <a:gd name="T29" fmla="*/ 179 h 323"/>
                <a:gd name="T30" fmla="*/ 196 w 302"/>
                <a:gd name="T31" fmla="*/ 175 h 323"/>
                <a:gd name="T32" fmla="*/ 156 w 302"/>
                <a:gd name="T33" fmla="*/ 242 h 323"/>
                <a:gd name="T34" fmla="*/ 146 w 302"/>
                <a:gd name="T35" fmla="*/ 245 h 323"/>
                <a:gd name="T36" fmla="*/ 115 w 302"/>
                <a:gd name="T37" fmla="*/ 243 h 323"/>
                <a:gd name="T38" fmla="*/ 135 w 302"/>
                <a:gd name="T39" fmla="*/ 266 h 323"/>
                <a:gd name="T40" fmla="*/ 156 w 302"/>
                <a:gd name="T41" fmla="*/ 276 h 323"/>
                <a:gd name="T42" fmla="*/ 160 w 302"/>
                <a:gd name="T43" fmla="*/ 284 h 323"/>
                <a:gd name="T44" fmla="*/ 160 w 302"/>
                <a:gd name="T45" fmla="*/ 323 h 323"/>
                <a:gd name="T46" fmla="*/ 134 w 302"/>
                <a:gd name="T47" fmla="*/ 308 h 323"/>
                <a:gd name="T48" fmla="*/ 123 w 302"/>
                <a:gd name="T49" fmla="*/ 285 h 323"/>
                <a:gd name="T50" fmla="*/ 84 w 302"/>
                <a:gd name="T51" fmla="*/ 249 h 323"/>
                <a:gd name="T52" fmla="*/ 40 w 302"/>
                <a:gd name="T53" fmla="*/ 224 h 323"/>
                <a:gd name="T54" fmla="*/ 41 w 302"/>
                <a:gd name="T55" fmla="*/ 211 h 323"/>
                <a:gd name="T56" fmla="*/ 21 w 302"/>
                <a:gd name="T57" fmla="*/ 213 h 323"/>
                <a:gd name="T58" fmla="*/ 6 w 302"/>
                <a:gd name="T59" fmla="*/ 189 h 323"/>
                <a:gd name="T60" fmla="*/ 20 w 302"/>
                <a:gd name="T61" fmla="*/ 177 h 323"/>
                <a:gd name="T62" fmla="*/ 21 w 302"/>
                <a:gd name="T63" fmla="*/ 167 h 323"/>
                <a:gd name="T64" fmla="*/ 8 w 302"/>
                <a:gd name="T65" fmla="*/ 147 h 323"/>
                <a:gd name="T66" fmla="*/ 0 w 302"/>
                <a:gd name="T67" fmla="*/ 109 h 323"/>
                <a:gd name="T68" fmla="*/ 6 w 302"/>
                <a:gd name="T69" fmla="*/ 100 h 323"/>
                <a:gd name="T70" fmla="*/ 28 w 302"/>
                <a:gd name="T71" fmla="*/ 98 h 323"/>
                <a:gd name="T72" fmla="*/ 26 w 302"/>
                <a:gd name="T73" fmla="*/ 79 h 323"/>
                <a:gd name="T74" fmla="*/ 33 w 302"/>
                <a:gd name="T75" fmla="*/ 58 h 323"/>
                <a:gd name="T76" fmla="*/ 58 w 302"/>
                <a:gd name="T77" fmla="*/ 36 h 323"/>
                <a:gd name="T78" fmla="*/ 86 w 302"/>
                <a:gd name="T79" fmla="*/ 34 h 323"/>
                <a:gd name="T80" fmla="*/ 69 w 302"/>
                <a:gd name="T81" fmla="*/ 6 h 323"/>
                <a:gd name="T82" fmla="*/ 109 w 302"/>
                <a:gd name="T8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2" h="323">
                  <a:moveTo>
                    <a:pt x="109" y="0"/>
                  </a:moveTo>
                  <a:lnTo>
                    <a:pt x="114" y="15"/>
                  </a:lnTo>
                  <a:lnTo>
                    <a:pt x="147" y="37"/>
                  </a:lnTo>
                  <a:lnTo>
                    <a:pt x="170" y="62"/>
                  </a:lnTo>
                  <a:lnTo>
                    <a:pt x="208" y="82"/>
                  </a:lnTo>
                  <a:lnTo>
                    <a:pt x="234" y="88"/>
                  </a:lnTo>
                  <a:lnTo>
                    <a:pt x="300" y="124"/>
                  </a:lnTo>
                  <a:lnTo>
                    <a:pt x="302" y="137"/>
                  </a:lnTo>
                  <a:lnTo>
                    <a:pt x="282" y="142"/>
                  </a:lnTo>
                  <a:lnTo>
                    <a:pt x="279" y="150"/>
                  </a:lnTo>
                  <a:lnTo>
                    <a:pt x="254" y="155"/>
                  </a:lnTo>
                  <a:lnTo>
                    <a:pt x="265" y="174"/>
                  </a:lnTo>
                  <a:lnTo>
                    <a:pt x="263" y="190"/>
                  </a:lnTo>
                  <a:lnTo>
                    <a:pt x="220" y="205"/>
                  </a:lnTo>
                  <a:lnTo>
                    <a:pt x="210" y="179"/>
                  </a:lnTo>
                  <a:lnTo>
                    <a:pt x="196" y="175"/>
                  </a:lnTo>
                  <a:lnTo>
                    <a:pt x="156" y="242"/>
                  </a:lnTo>
                  <a:lnTo>
                    <a:pt x="146" y="245"/>
                  </a:lnTo>
                  <a:lnTo>
                    <a:pt x="115" y="243"/>
                  </a:lnTo>
                  <a:lnTo>
                    <a:pt x="135" y="266"/>
                  </a:lnTo>
                  <a:lnTo>
                    <a:pt x="156" y="276"/>
                  </a:lnTo>
                  <a:lnTo>
                    <a:pt x="160" y="284"/>
                  </a:lnTo>
                  <a:lnTo>
                    <a:pt x="160" y="323"/>
                  </a:lnTo>
                  <a:lnTo>
                    <a:pt x="134" y="308"/>
                  </a:lnTo>
                  <a:lnTo>
                    <a:pt x="123" y="285"/>
                  </a:lnTo>
                  <a:lnTo>
                    <a:pt x="84" y="249"/>
                  </a:lnTo>
                  <a:lnTo>
                    <a:pt x="40" y="224"/>
                  </a:lnTo>
                  <a:lnTo>
                    <a:pt x="41" y="211"/>
                  </a:lnTo>
                  <a:lnTo>
                    <a:pt x="21" y="213"/>
                  </a:lnTo>
                  <a:lnTo>
                    <a:pt x="6" y="189"/>
                  </a:lnTo>
                  <a:lnTo>
                    <a:pt x="20" y="177"/>
                  </a:lnTo>
                  <a:lnTo>
                    <a:pt x="21" y="167"/>
                  </a:lnTo>
                  <a:lnTo>
                    <a:pt x="8" y="147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28" y="98"/>
                  </a:lnTo>
                  <a:lnTo>
                    <a:pt x="26" y="79"/>
                  </a:lnTo>
                  <a:lnTo>
                    <a:pt x="33" y="58"/>
                  </a:lnTo>
                  <a:lnTo>
                    <a:pt x="58" y="36"/>
                  </a:lnTo>
                  <a:lnTo>
                    <a:pt x="86" y="34"/>
                  </a:lnTo>
                  <a:lnTo>
                    <a:pt x="6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716" y="114"/>
              <a:ext cx="2386" cy="1773"/>
            </a:xfrm>
            <a:custGeom>
              <a:avLst/>
              <a:gdLst>
                <a:gd name="T0" fmla="*/ 2192 w 4971"/>
                <a:gd name="T1" fmla="*/ 2694 h 3662"/>
                <a:gd name="T2" fmla="*/ 2670 w 4971"/>
                <a:gd name="T3" fmla="*/ 2315 h 3662"/>
                <a:gd name="T4" fmla="*/ 2857 w 4971"/>
                <a:gd name="T5" fmla="*/ 1893 h 3662"/>
                <a:gd name="T6" fmla="*/ 2941 w 4971"/>
                <a:gd name="T7" fmla="*/ 1774 h 3662"/>
                <a:gd name="T8" fmla="*/ 3095 w 4971"/>
                <a:gd name="T9" fmla="*/ 1852 h 3662"/>
                <a:gd name="T10" fmla="*/ 3100 w 4971"/>
                <a:gd name="T11" fmla="*/ 1698 h 3662"/>
                <a:gd name="T12" fmla="*/ 3283 w 4971"/>
                <a:gd name="T13" fmla="*/ 1723 h 3662"/>
                <a:gd name="T14" fmla="*/ 3669 w 4971"/>
                <a:gd name="T15" fmla="*/ 1542 h 3662"/>
                <a:gd name="T16" fmla="*/ 3434 w 4971"/>
                <a:gd name="T17" fmla="*/ 1598 h 3662"/>
                <a:gd name="T18" fmla="*/ 3970 w 4971"/>
                <a:gd name="T19" fmla="*/ 1496 h 3662"/>
                <a:gd name="T20" fmla="*/ 3871 w 4971"/>
                <a:gd name="T21" fmla="*/ 1496 h 3662"/>
                <a:gd name="T22" fmla="*/ 4650 w 4971"/>
                <a:gd name="T23" fmla="*/ 1610 h 3662"/>
                <a:gd name="T24" fmla="*/ 4261 w 4971"/>
                <a:gd name="T25" fmla="*/ 1812 h 3662"/>
                <a:gd name="T26" fmla="*/ 3707 w 4971"/>
                <a:gd name="T27" fmla="*/ 1733 h 3662"/>
                <a:gd name="T28" fmla="*/ 3310 w 4971"/>
                <a:gd name="T29" fmla="*/ 1894 h 3662"/>
                <a:gd name="T30" fmla="*/ 2996 w 4971"/>
                <a:gd name="T31" fmla="*/ 2228 h 3662"/>
                <a:gd name="T32" fmla="*/ 2746 w 4971"/>
                <a:gd name="T33" fmla="*/ 2771 h 3662"/>
                <a:gd name="T34" fmla="*/ 2831 w 4971"/>
                <a:gd name="T35" fmla="*/ 3249 h 3662"/>
                <a:gd name="T36" fmla="*/ 2557 w 4971"/>
                <a:gd name="T37" fmla="*/ 3404 h 3662"/>
                <a:gd name="T38" fmla="*/ 2236 w 4971"/>
                <a:gd name="T39" fmla="*/ 3639 h 3662"/>
                <a:gd name="T40" fmla="*/ 1881 w 4971"/>
                <a:gd name="T41" fmla="*/ 3488 h 3662"/>
                <a:gd name="T42" fmla="*/ 1841 w 4971"/>
                <a:gd name="T43" fmla="*/ 3368 h 3662"/>
                <a:gd name="T44" fmla="*/ 1920 w 4971"/>
                <a:gd name="T45" fmla="*/ 3277 h 3662"/>
                <a:gd name="T46" fmla="*/ 1799 w 4971"/>
                <a:gd name="T47" fmla="*/ 3177 h 3662"/>
                <a:gd name="T48" fmla="*/ 2015 w 4971"/>
                <a:gd name="T49" fmla="*/ 3088 h 3662"/>
                <a:gd name="T50" fmla="*/ 1847 w 4971"/>
                <a:gd name="T51" fmla="*/ 2966 h 3662"/>
                <a:gd name="T52" fmla="*/ 1993 w 4971"/>
                <a:gd name="T53" fmla="*/ 2874 h 3662"/>
                <a:gd name="T54" fmla="*/ 2160 w 4971"/>
                <a:gd name="T55" fmla="*/ 2751 h 3662"/>
                <a:gd name="T56" fmla="*/ 2433 w 4971"/>
                <a:gd name="T57" fmla="*/ 2687 h 3662"/>
                <a:gd name="T58" fmla="*/ 2576 w 4971"/>
                <a:gd name="T59" fmla="*/ 2622 h 3662"/>
                <a:gd name="T60" fmla="*/ 2595 w 4971"/>
                <a:gd name="T61" fmla="*/ 2464 h 3662"/>
                <a:gd name="T62" fmla="*/ 2796 w 4971"/>
                <a:gd name="T63" fmla="*/ 2261 h 3662"/>
                <a:gd name="T64" fmla="*/ 2948 w 4971"/>
                <a:gd name="T65" fmla="*/ 2053 h 3662"/>
                <a:gd name="T66" fmla="*/ 2993 w 4971"/>
                <a:gd name="T67" fmla="*/ 1943 h 3662"/>
                <a:gd name="T68" fmla="*/ 3285 w 4971"/>
                <a:gd name="T69" fmla="*/ 1834 h 3662"/>
                <a:gd name="T70" fmla="*/ 3442 w 4971"/>
                <a:gd name="T71" fmla="*/ 1658 h 3662"/>
                <a:gd name="T72" fmla="*/ 3667 w 4971"/>
                <a:gd name="T73" fmla="*/ 1604 h 3662"/>
                <a:gd name="T74" fmla="*/ 3885 w 4971"/>
                <a:gd name="T75" fmla="*/ 1524 h 3662"/>
                <a:gd name="T76" fmla="*/ 4270 w 4971"/>
                <a:gd name="T77" fmla="*/ 1453 h 3662"/>
                <a:gd name="T78" fmla="*/ 4458 w 4971"/>
                <a:gd name="T79" fmla="*/ 1458 h 3662"/>
                <a:gd name="T80" fmla="*/ 4635 w 4971"/>
                <a:gd name="T81" fmla="*/ 1456 h 3662"/>
                <a:gd name="T82" fmla="*/ 4791 w 4971"/>
                <a:gd name="T83" fmla="*/ 1583 h 3662"/>
                <a:gd name="T84" fmla="*/ 4246 w 4971"/>
                <a:gd name="T85" fmla="*/ 1395 h 3662"/>
                <a:gd name="T86" fmla="*/ 3353 w 4971"/>
                <a:gd name="T87" fmla="*/ 887 h 3662"/>
                <a:gd name="T88" fmla="*/ 3887 w 4971"/>
                <a:gd name="T89" fmla="*/ 375 h 3662"/>
                <a:gd name="T90" fmla="*/ 3443 w 4971"/>
                <a:gd name="T91" fmla="*/ 331 h 3662"/>
                <a:gd name="T92" fmla="*/ 2431 w 4971"/>
                <a:gd name="T93" fmla="*/ 307 h 3662"/>
                <a:gd name="T94" fmla="*/ 4217 w 4971"/>
                <a:gd name="T95" fmla="*/ 203 h 3662"/>
                <a:gd name="T96" fmla="*/ 3261 w 4971"/>
                <a:gd name="T97" fmla="*/ 177 h 3662"/>
                <a:gd name="T98" fmla="*/ 3216 w 4971"/>
                <a:gd name="T99" fmla="*/ 327 h 3662"/>
                <a:gd name="T100" fmla="*/ 2812 w 4971"/>
                <a:gd name="T101" fmla="*/ 472 h 3662"/>
                <a:gd name="T102" fmla="*/ 2642 w 4971"/>
                <a:gd name="T103" fmla="*/ 360 h 3662"/>
                <a:gd name="T104" fmla="*/ 2865 w 4971"/>
                <a:gd name="T105" fmla="*/ 268 h 3662"/>
                <a:gd name="T106" fmla="*/ 2477 w 4971"/>
                <a:gd name="T107" fmla="*/ 270 h 3662"/>
                <a:gd name="T108" fmla="*/ 2260 w 4971"/>
                <a:gd name="T109" fmla="*/ 97 h 3662"/>
                <a:gd name="T110" fmla="*/ 2595 w 4971"/>
                <a:gd name="T111" fmla="*/ 138 h 3662"/>
                <a:gd name="T112" fmla="*/ 2882 w 4971"/>
                <a:gd name="T113" fmla="*/ 58 h 3662"/>
                <a:gd name="T114" fmla="*/ 3512 w 4971"/>
                <a:gd name="T115" fmla="*/ 36 h 3662"/>
                <a:gd name="T116" fmla="*/ 4023 w 4971"/>
                <a:gd name="T117" fmla="*/ 53 h 3662"/>
                <a:gd name="T118" fmla="*/ 3290 w 4971"/>
                <a:gd name="T119" fmla="*/ 131 h 3662"/>
                <a:gd name="T120" fmla="*/ 3120 w 4971"/>
                <a:gd name="T121" fmla="*/ 36 h 3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71" h="3662">
                  <a:moveTo>
                    <a:pt x="1806" y="3248"/>
                  </a:moveTo>
                  <a:lnTo>
                    <a:pt x="1807" y="3269"/>
                  </a:lnTo>
                  <a:lnTo>
                    <a:pt x="1795" y="3268"/>
                  </a:lnTo>
                  <a:lnTo>
                    <a:pt x="1786" y="3254"/>
                  </a:lnTo>
                  <a:lnTo>
                    <a:pt x="1784" y="3229"/>
                  </a:lnTo>
                  <a:lnTo>
                    <a:pt x="1792" y="3223"/>
                  </a:lnTo>
                  <a:lnTo>
                    <a:pt x="1806" y="3248"/>
                  </a:lnTo>
                  <a:close/>
                  <a:moveTo>
                    <a:pt x="1784" y="3110"/>
                  </a:moveTo>
                  <a:lnTo>
                    <a:pt x="1761" y="3110"/>
                  </a:lnTo>
                  <a:lnTo>
                    <a:pt x="1765" y="3093"/>
                  </a:lnTo>
                  <a:lnTo>
                    <a:pt x="1776" y="3089"/>
                  </a:lnTo>
                  <a:lnTo>
                    <a:pt x="1784" y="3110"/>
                  </a:lnTo>
                  <a:close/>
                  <a:moveTo>
                    <a:pt x="2190" y="2711"/>
                  </a:moveTo>
                  <a:lnTo>
                    <a:pt x="2161" y="2708"/>
                  </a:lnTo>
                  <a:lnTo>
                    <a:pt x="2149" y="2698"/>
                  </a:lnTo>
                  <a:lnTo>
                    <a:pt x="2184" y="2688"/>
                  </a:lnTo>
                  <a:lnTo>
                    <a:pt x="2192" y="2694"/>
                  </a:lnTo>
                  <a:lnTo>
                    <a:pt x="2190" y="2711"/>
                  </a:lnTo>
                  <a:close/>
                  <a:moveTo>
                    <a:pt x="2235" y="2653"/>
                  </a:moveTo>
                  <a:lnTo>
                    <a:pt x="2231" y="2642"/>
                  </a:lnTo>
                  <a:lnTo>
                    <a:pt x="2265" y="2635"/>
                  </a:lnTo>
                  <a:lnTo>
                    <a:pt x="2276" y="2647"/>
                  </a:lnTo>
                  <a:lnTo>
                    <a:pt x="2235" y="2653"/>
                  </a:lnTo>
                  <a:close/>
                  <a:moveTo>
                    <a:pt x="2585" y="2446"/>
                  </a:moveTo>
                  <a:lnTo>
                    <a:pt x="2532" y="2450"/>
                  </a:lnTo>
                  <a:lnTo>
                    <a:pt x="2528" y="2436"/>
                  </a:lnTo>
                  <a:lnTo>
                    <a:pt x="2555" y="2426"/>
                  </a:lnTo>
                  <a:lnTo>
                    <a:pt x="2570" y="2426"/>
                  </a:lnTo>
                  <a:lnTo>
                    <a:pt x="2585" y="2446"/>
                  </a:lnTo>
                  <a:close/>
                  <a:moveTo>
                    <a:pt x="2670" y="2315"/>
                  </a:moveTo>
                  <a:lnTo>
                    <a:pt x="2645" y="2318"/>
                  </a:lnTo>
                  <a:lnTo>
                    <a:pt x="2646" y="2305"/>
                  </a:lnTo>
                  <a:lnTo>
                    <a:pt x="2668" y="2301"/>
                  </a:lnTo>
                  <a:lnTo>
                    <a:pt x="2670" y="2315"/>
                  </a:lnTo>
                  <a:close/>
                  <a:moveTo>
                    <a:pt x="2721" y="2243"/>
                  </a:moveTo>
                  <a:lnTo>
                    <a:pt x="2720" y="2230"/>
                  </a:lnTo>
                  <a:lnTo>
                    <a:pt x="2732" y="2215"/>
                  </a:lnTo>
                  <a:lnTo>
                    <a:pt x="2745" y="2220"/>
                  </a:lnTo>
                  <a:lnTo>
                    <a:pt x="2741" y="2238"/>
                  </a:lnTo>
                  <a:lnTo>
                    <a:pt x="2721" y="2243"/>
                  </a:lnTo>
                  <a:close/>
                  <a:moveTo>
                    <a:pt x="2760" y="1932"/>
                  </a:moveTo>
                  <a:lnTo>
                    <a:pt x="2741" y="1941"/>
                  </a:lnTo>
                  <a:lnTo>
                    <a:pt x="2755" y="1908"/>
                  </a:lnTo>
                  <a:lnTo>
                    <a:pt x="2769" y="1900"/>
                  </a:lnTo>
                  <a:lnTo>
                    <a:pt x="2774" y="1918"/>
                  </a:lnTo>
                  <a:lnTo>
                    <a:pt x="2760" y="1932"/>
                  </a:lnTo>
                  <a:close/>
                  <a:moveTo>
                    <a:pt x="2866" y="1867"/>
                  </a:moveTo>
                  <a:lnTo>
                    <a:pt x="2895" y="1870"/>
                  </a:lnTo>
                  <a:lnTo>
                    <a:pt x="2888" y="1880"/>
                  </a:lnTo>
                  <a:lnTo>
                    <a:pt x="2871" y="1883"/>
                  </a:lnTo>
                  <a:lnTo>
                    <a:pt x="2857" y="1893"/>
                  </a:lnTo>
                  <a:lnTo>
                    <a:pt x="2833" y="1896"/>
                  </a:lnTo>
                  <a:lnTo>
                    <a:pt x="2810" y="1908"/>
                  </a:lnTo>
                  <a:lnTo>
                    <a:pt x="2790" y="1912"/>
                  </a:lnTo>
                  <a:lnTo>
                    <a:pt x="2785" y="1897"/>
                  </a:lnTo>
                  <a:lnTo>
                    <a:pt x="2796" y="1885"/>
                  </a:lnTo>
                  <a:lnTo>
                    <a:pt x="2812" y="1885"/>
                  </a:lnTo>
                  <a:lnTo>
                    <a:pt x="2825" y="1870"/>
                  </a:lnTo>
                  <a:lnTo>
                    <a:pt x="2866" y="1867"/>
                  </a:lnTo>
                  <a:close/>
                  <a:moveTo>
                    <a:pt x="3021" y="1755"/>
                  </a:moveTo>
                  <a:lnTo>
                    <a:pt x="3049" y="1781"/>
                  </a:lnTo>
                  <a:lnTo>
                    <a:pt x="3045" y="1800"/>
                  </a:lnTo>
                  <a:lnTo>
                    <a:pt x="3030" y="1808"/>
                  </a:lnTo>
                  <a:lnTo>
                    <a:pt x="2989" y="1809"/>
                  </a:lnTo>
                  <a:lnTo>
                    <a:pt x="2969" y="1798"/>
                  </a:lnTo>
                  <a:lnTo>
                    <a:pt x="2941" y="1806"/>
                  </a:lnTo>
                  <a:lnTo>
                    <a:pt x="2921" y="1792"/>
                  </a:lnTo>
                  <a:lnTo>
                    <a:pt x="2941" y="1774"/>
                  </a:lnTo>
                  <a:lnTo>
                    <a:pt x="2974" y="1779"/>
                  </a:lnTo>
                  <a:lnTo>
                    <a:pt x="2980" y="1758"/>
                  </a:lnTo>
                  <a:lnTo>
                    <a:pt x="3001" y="1762"/>
                  </a:lnTo>
                  <a:lnTo>
                    <a:pt x="3006" y="1743"/>
                  </a:lnTo>
                  <a:lnTo>
                    <a:pt x="3021" y="1755"/>
                  </a:lnTo>
                  <a:close/>
                  <a:moveTo>
                    <a:pt x="3100" y="1817"/>
                  </a:moveTo>
                  <a:lnTo>
                    <a:pt x="3116" y="1803"/>
                  </a:lnTo>
                  <a:lnTo>
                    <a:pt x="3135" y="1798"/>
                  </a:lnTo>
                  <a:lnTo>
                    <a:pt x="3142" y="1771"/>
                  </a:lnTo>
                  <a:lnTo>
                    <a:pt x="3165" y="1765"/>
                  </a:lnTo>
                  <a:lnTo>
                    <a:pt x="3185" y="1777"/>
                  </a:lnTo>
                  <a:lnTo>
                    <a:pt x="3196" y="1792"/>
                  </a:lnTo>
                  <a:lnTo>
                    <a:pt x="3193" y="1806"/>
                  </a:lnTo>
                  <a:lnTo>
                    <a:pt x="3155" y="1821"/>
                  </a:lnTo>
                  <a:lnTo>
                    <a:pt x="3123" y="1846"/>
                  </a:lnTo>
                  <a:lnTo>
                    <a:pt x="3103" y="1843"/>
                  </a:lnTo>
                  <a:lnTo>
                    <a:pt x="3095" y="1852"/>
                  </a:lnTo>
                  <a:lnTo>
                    <a:pt x="3065" y="1859"/>
                  </a:lnTo>
                  <a:lnTo>
                    <a:pt x="3043" y="1848"/>
                  </a:lnTo>
                  <a:lnTo>
                    <a:pt x="3032" y="1859"/>
                  </a:lnTo>
                  <a:lnTo>
                    <a:pt x="3015" y="1864"/>
                  </a:lnTo>
                  <a:lnTo>
                    <a:pt x="3000" y="1859"/>
                  </a:lnTo>
                  <a:lnTo>
                    <a:pt x="2963" y="1878"/>
                  </a:lnTo>
                  <a:lnTo>
                    <a:pt x="2928" y="1882"/>
                  </a:lnTo>
                  <a:lnTo>
                    <a:pt x="2916" y="1868"/>
                  </a:lnTo>
                  <a:lnTo>
                    <a:pt x="2955" y="1845"/>
                  </a:lnTo>
                  <a:lnTo>
                    <a:pt x="3018" y="1837"/>
                  </a:lnTo>
                  <a:lnTo>
                    <a:pt x="3055" y="1808"/>
                  </a:lnTo>
                  <a:lnTo>
                    <a:pt x="3060" y="1777"/>
                  </a:lnTo>
                  <a:lnTo>
                    <a:pt x="3067" y="1766"/>
                  </a:lnTo>
                  <a:lnTo>
                    <a:pt x="3051" y="1758"/>
                  </a:lnTo>
                  <a:lnTo>
                    <a:pt x="3053" y="1737"/>
                  </a:lnTo>
                  <a:lnTo>
                    <a:pt x="3083" y="1716"/>
                  </a:lnTo>
                  <a:lnTo>
                    <a:pt x="3100" y="1698"/>
                  </a:lnTo>
                  <a:lnTo>
                    <a:pt x="3118" y="1695"/>
                  </a:lnTo>
                  <a:lnTo>
                    <a:pt x="3130" y="1708"/>
                  </a:lnTo>
                  <a:lnTo>
                    <a:pt x="3116" y="1726"/>
                  </a:lnTo>
                  <a:lnTo>
                    <a:pt x="3096" y="1741"/>
                  </a:lnTo>
                  <a:lnTo>
                    <a:pt x="3110" y="1759"/>
                  </a:lnTo>
                  <a:lnTo>
                    <a:pt x="3117" y="1789"/>
                  </a:lnTo>
                  <a:lnTo>
                    <a:pt x="3100" y="1817"/>
                  </a:lnTo>
                  <a:close/>
                  <a:moveTo>
                    <a:pt x="3293" y="1646"/>
                  </a:moveTo>
                  <a:lnTo>
                    <a:pt x="3311" y="1656"/>
                  </a:lnTo>
                  <a:lnTo>
                    <a:pt x="3330" y="1652"/>
                  </a:lnTo>
                  <a:lnTo>
                    <a:pt x="3358" y="1661"/>
                  </a:lnTo>
                  <a:lnTo>
                    <a:pt x="3371" y="1680"/>
                  </a:lnTo>
                  <a:lnTo>
                    <a:pt x="3356" y="1691"/>
                  </a:lnTo>
                  <a:lnTo>
                    <a:pt x="3361" y="1712"/>
                  </a:lnTo>
                  <a:lnTo>
                    <a:pt x="3313" y="1718"/>
                  </a:lnTo>
                  <a:lnTo>
                    <a:pt x="3302" y="1712"/>
                  </a:lnTo>
                  <a:lnTo>
                    <a:pt x="3283" y="1723"/>
                  </a:lnTo>
                  <a:lnTo>
                    <a:pt x="3266" y="1741"/>
                  </a:lnTo>
                  <a:lnTo>
                    <a:pt x="3238" y="1733"/>
                  </a:lnTo>
                  <a:lnTo>
                    <a:pt x="3241" y="1713"/>
                  </a:lnTo>
                  <a:lnTo>
                    <a:pt x="3237" y="1685"/>
                  </a:lnTo>
                  <a:lnTo>
                    <a:pt x="3246" y="1678"/>
                  </a:lnTo>
                  <a:lnTo>
                    <a:pt x="3282" y="1682"/>
                  </a:lnTo>
                  <a:lnTo>
                    <a:pt x="3277" y="1657"/>
                  </a:lnTo>
                  <a:lnTo>
                    <a:pt x="3293" y="1646"/>
                  </a:lnTo>
                  <a:close/>
                  <a:moveTo>
                    <a:pt x="4843" y="1613"/>
                  </a:moveTo>
                  <a:lnTo>
                    <a:pt x="4821" y="1618"/>
                  </a:lnTo>
                  <a:lnTo>
                    <a:pt x="4824" y="1596"/>
                  </a:lnTo>
                  <a:lnTo>
                    <a:pt x="4843" y="1613"/>
                  </a:lnTo>
                  <a:close/>
                  <a:moveTo>
                    <a:pt x="3688" y="1566"/>
                  </a:moveTo>
                  <a:lnTo>
                    <a:pt x="3672" y="1571"/>
                  </a:lnTo>
                  <a:lnTo>
                    <a:pt x="3650" y="1567"/>
                  </a:lnTo>
                  <a:lnTo>
                    <a:pt x="3641" y="1555"/>
                  </a:lnTo>
                  <a:lnTo>
                    <a:pt x="3669" y="1542"/>
                  </a:lnTo>
                  <a:lnTo>
                    <a:pt x="3690" y="1546"/>
                  </a:lnTo>
                  <a:lnTo>
                    <a:pt x="3688" y="1566"/>
                  </a:lnTo>
                  <a:close/>
                  <a:moveTo>
                    <a:pt x="3500" y="1570"/>
                  </a:moveTo>
                  <a:lnTo>
                    <a:pt x="3512" y="1578"/>
                  </a:lnTo>
                  <a:lnTo>
                    <a:pt x="3531" y="1572"/>
                  </a:lnTo>
                  <a:lnTo>
                    <a:pt x="3545" y="1585"/>
                  </a:lnTo>
                  <a:lnTo>
                    <a:pt x="3527" y="1595"/>
                  </a:lnTo>
                  <a:lnTo>
                    <a:pt x="3517" y="1610"/>
                  </a:lnTo>
                  <a:lnTo>
                    <a:pt x="3492" y="1611"/>
                  </a:lnTo>
                  <a:lnTo>
                    <a:pt x="3456" y="1640"/>
                  </a:lnTo>
                  <a:lnTo>
                    <a:pt x="3455" y="1650"/>
                  </a:lnTo>
                  <a:lnTo>
                    <a:pt x="3392" y="1656"/>
                  </a:lnTo>
                  <a:lnTo>
                    <a:pt x="3374" y="1652"/>
                  </a:lnTo>
                  <a:lnTo>
                    <a:pt x="3395" y="1618"/>
                  </a:lnTo>
                  <a:lnTo>
                    <a:pt x="3416" y="1618"/>
                  </a:lnTo>
                  <a:lnTo>
                    <a:pt x="3437" y="1608"/>
                  </a:lnTo>
                  <a:lnTo>
                    <a:pt x="3434" y="1598"/>
                  </a:lnTo>
                  <a:lnTo>
                    <a:pt x="3465" y="1573"/>
                  </a:lnTo>
                  <a:lnTo>
                    <a:pt x="3472" y="1552"/>
                  </a:lnTo>
                  <a:lnTo>
                    <a:pt x="3490" y="1540"/>
                  </a:lnTo>
                  <a:lnTo>
                    <a:pt x="3500" y="1570"/>
                  </a:lnTo>
                  <a:close/>
                  <a:moveTo>
                    <a:pt x="3560" y="1545"/>
                  </a:moveTo>
                  <a:lnTo>
                    <a:pt x="3577" y="1547"/>
                  </a:lnTo>
                  <a:lnTo>
                    <a:pt x="3593" y="1567"/>
                  </a:lnTo>
                  <a:lnTo>
                    <a:pt x="3565" y="1567"/>
                  </a:lnTo>
                  <a:lnTo>
                    <a:pt x="3540" y="1545"/>
                  </a:lnTo>
                  <a:lnTo>
                    <a:pt x="3560" y="1545"/>
                  </a:lnTo>
                  <a:close/>
                  <a:moveTo>
                    <a:pt x="4026" y="1491"/>
                  </a:moveTo>
                  <a:lnTo>
                    <a:pt x="4032" y="1505"/>
                  </a:lnTo>
                  <a:lnTo>
                    <a:pt x="3991" y="1531"/>
                  </a:lnTo>
                  <a:lnTo>
                    <a:pt x="3971" y="1532"/>
                  </a:lnTo>
                  <a:lnTo>
                    <a:pt x="3945" y="1517"/>
                  </a:lnTo>
                  <a:lnTo>
                    <a:pt x="3946" y="1507"/>
                  </a:lnTo>
                  <a:lnTo>
                    <a:pt x="3970" y="1496"/>
                  </a:lnTo>
                  <a:lnTo>
                    <a:pt x="3981" y="1497"/>
                  </a:lnTo>
                  <a:lnTo>
                    <a:pt x="4015" y="1480"/>
                  </a:lnTo>
                  <a:lnTo>
                    <a:pt x="4026" y="1491"/>
                  </a:lnTo>
                  <a:close/>
                  <a:moveTo>
                    <a:pt x="4075" y="1487"/>
                  </a:moveTo>
                  <a:lnTo>
                    <a:pt x="4052" y="1493"/>
                  </a:lnTo>
                  <a:lnTo>
                    <a:pt x="4031" y="1482"/>
                  </a:lnTo>
                  <a:lnTo>
                    <a:pt x="4028" y="1462"/>
                  </a:lnTo>
                  <a:lnTo>
                    <a:pt x="4038" y="1458"/>
                  </a:lnTo>
                  <a:lnTo>
                    <a:pt x="4078" y="1473"/>
                  </a:lnTo>
                  <a:lnTo>
                    <a:pt x="4075" y="1487"/>
                  </a:lnTo>
                  <a:close/>
                  <a:moveTo>
                    <a:pt x="3995" y="1447"/>
                  </a:moveTo>
                  <a:lnTo>
                    <a:pt x="3990" y="1457"/>
                  </a:lnTo>
                  <a:lnTo>
                    <a:pt x="3956" y="1483"/>
                  </a:lnTo>
                  <a:lnTo>
                    <a:pt x="3928" y="1492"/>
                  </a:lnTo>
                  <a:lnTo>
                    <a:pt x="3906" y="1488"/>
                  </a:lnTo>
                  <a:lnTo>
                    <a:pt x="3896" y="1496"/>
                  </a:lnTo>
                  <a:lnTo>
                    <a:pt x="3871" y="1496"/>
                  </a:lnTo>
                  <a:lnTo>
                    <a:pt x="3846" y="1488"/>
                  </a:lnTo>
                  <a:lnTo>
                    <a:pt x="3821" y="1473"/>
                  </a:lnTo>
                  <a:lnTo>
                    <a:pt x="3865" y="1472"/>
                  </a:lnTo>
                  <a:lnTo>
                    <a:pt x="3872" y="1466"/>
                  </a:lnTo>
                  <a:lnTo>
                    <a:pt x="3891" y="1466"/>
                  </a:lnTo>
                  <a:lnTo>
                    <a:pt x="3926" y="1461"/>
                  </a:lnTo>
                  <a:lnTo>
                    <a:pt x="3940" y="1465"/>
                  </a:lnTo>
                  <a:lnTo>
                    <a:pt x="3966" y="1447"/>
                  </a:lnTo>
                  <a:lnTo>
                    <a:pt x="3995" y="1447"/>
                  </a:lnTo>
                  <a:close/>
                  <a:moveTo>
                    <a:pt x="4752" y="1741"/>
                  </a:moveTo>
                  <a:lnTo>
                    <a:pt x="4731" y="1725"/>
                  </a:lnTo>
                  <a:lnTo>
                    <a:pt x="4731" y="1716"/>
                  </a:lnTo>
                  <a:lnTo>
                    <a:pt x="4771" y="1680"/>
                  </a:lnTo>
                  <a:lnTo>
                    <a:pt x="4780" y="1667"/>
                  </a:lnTo>
                  <a:lnTo>
                    <a:pt x="4747" y="1633"/>
                  </a:lnTo>
                  <a:lnTo>
                    <a:pt x="4702" y="1623"/>
                  </a:lnTo>
                  <a:lnTo>
                    <a:pt x="4650" y="1610"/>
                  </a:lnTo>
                  <a:lnTo>
                    <a:pt x="4597" y="1585"/>
                  </a:lnTo>
                  <a:lnTo>
                    <a:pt x="4575" y="1570"/>
                  </a:lnTo>
                  <a:lnTo>
                    <a:pt x="4538" y="1573"/>
                  </a:lnTo>
                  <a:lnTo>
                    <a:pt x="4495" y="1593"/>
                  </a:lnTo>
                  <a:lnTo>
                    <a:pt x="4483" y="1596"/>
                  </a:lnTo>
                  <a:lnTo>
                    <a:pt x="4436" y="1591"/>
                  </a:lnTo>
                  <a:lnTo>
                    <a:pt x="4410" y="1593"/>
                  </a:lnTo>
                  <a:lnTo>
                    <a:pt x="4388" y="1616"/>
                  </a:lnTo>
                  <a:lnTo>
                    <a:pt x="4356" y="1637"/>
                  </a:lnTo>
                  <a:lnTo>
                    <a:pt x="4347" y="1684"/>
                  </a:lnTo>
                  <a:lnTo>
                    <a:pt x="4340" y="1706"/>
                  </a:lnTo>
                  <a:lnTo>
                    <a:pt x="4348" y="1746"/>
                  </a:lnTo>
                  <a:lnTo>
                    <a:pt x="4330" y="1763"/>
                  </a:lnTo>
                  <a:lnTo>
                    <a:pt x="4303" y="1767"/>
                  </a:lnTo>
                  <a:lnTo>
                    <a:pt x="4283" y="1783"/>
                  </a:lnTo>
                  <a:lnTo>
                    <a:pt x="4277" y="1804"/>
                  </a:lnTo>
                  <a:lnTo>
                    <a:pt x="4261" y="1812"/>
                  </a:lnTo>
                  <a:lnTo>
                    <a:pt x="4228" y="1802"/>
                  </a:lnTo>
                  <a:lnTo>
                    <a:pt x="4180" y="1792"/>
                  </a:lnTo>
                  <a:lnTo>
                    <a:pt x="4135" y="1778"/>
                  </a:lnTo>
                  <a:lnTo>
                    <a:pt x="4116" y="1777"/>
                  </a:lnTo>
                  <a:lnTo>
                    <a:pt x="4101" y="1792"/>
                  </a:lnTo>
                  <a:lnTo>
                    <a:pt x="4055" y="1803"/>
                  </a:lnTo>
                  <a:lnTo>
                    <a:pt x="4032" y="1804"/>
                  </a:lnTo>
                  <a:lnTo>
                    <a:pt x="4022" y="1798"/>
                  </a:lnTo>
                  <a:lnTo>
                    <a:pt x="3936" y="1791"/>
                  </a:lnTo>
                  <a:lnTo>
                    <a:pt x="3918" y="1768"/>
                  </a:lnTo>
                  <a:lnTo>
                    <a:pt x="3820" y="1699"/>
                  </a:lnTo>
                  <a:lnTo>
                    <a:pt x="3775" y="1699"/>
                  </a:lnTo>
                  <a:lnTo>
                    <a:pt x="3751" y="1713"/>
                  </a:lnTo>
                  <a:lnTo>
                    <a:pt x="3763" y="1731"/>
                  </a:lnTo>
                  <a:lnTo>
                    <a:pt x="3757" y="1738"/>
                  </a:lnTo>
                  <a:lnTo>
                    <a:pt x="3733" y="1733"/>
                  </a:lnTo>
                  <a:lnTo>
                    <a:pt x="3707" y="1733"/>
                  </a:lnTo>
                  <a:lnTo>
                    <a:pt x="3701" y="1738"/>
                  </a:lnTo>
                  <a:lnTo>
                    <a:pt x="3637" y="1741"/>
                  </a:lnTo>
                  <a:lnTo>
                    <a:pt x="3670" y="1761"/>
                  </a:lnTo>
                  <a:lnTo>
                    <a:pt x="3671" y="1786"/>
                  </a:lnTo>
                  <a:lnTo>
                    <a:pt x="3653" y="1809"/>
                  </a:lnTo>
                  <a:lnTo>
                    <a:pt x="3633" y="1821"/>
                  </a:lnTo>
                  <a:lnTo>
                    <a:pt x="3670" y="1832"/>
                  </a:lnTo>
                  <a:lnTo>
                    <a:pt x="3638" y="1852"/>
                  </a:lnTo>
                  <a:lnTo>
                    <a:pt x="3626" y="1851"/>
                  </a:lnTo>
                  <a:lnTo>
                    <a:pt x="3518" y="1829"/>
                  </a:lnTo>
                  <a:lnTo>
                    <a:pt x="3482" y="1828"/>
                  </a:lnTo>
                  <a:lnTo>
                    <a:pt x="3431" y="1817"/>
                  </a:lnTo>
                  <a:lnTo>
                    <a:pt x="3405" y="1823"/>
                  </a:lnTo>
                  <a:lnTo>
                    <a:pt x="3405" y="1833"/>
                  </a:lnTo>
                  <a:lnTo>
                    <a:pt x="3415" y="1878"/>
                  </a:lnTo>
                  <a:lnTo>
                    <a:pt x="3388" y="1917"/>
                  </a:lnTo>
                  <a:lnTo>
                    <a:pt x="3310" y="1894"/>
                  </a:lnTo>
                  <a:lnTo>
                    <a:pt x="3291" y="1906"/>
                  </a:lnTo>
                  <a:lnTo>
                    <a:pt x="3245" y="1929"/>
                  </a:lnTo>
                  <a:lnTo>
                    <a:pt x="3226" y="1973"/>
                  </a:lnTo>
                  <a:lnTo>
                    <a:pt x="3212" y="1987"/>
                  </a:lnTo>
                  <a:lnTo>
                    <a:pt x="3178" y="1994"/>
                  </a:lnTo>
                  <a:lnTo>
                    <a:pt x="3172" y="2008"/>
                  </a:lnTo>
                  <a:lnTo>
                    <a:pt x="3206" y="2037"/>
                  </a:lnTo>
                  <a:lnTo>
                    <a:pt x="3218" y="2053"/>
                  </a:lnTo>
                  <a:lnTo>
                    <a:pt x="3216" y="2071"/>
                  </a:lnTo>
                  <a:lnTo>
                    <a:pt x="3197" y="2083"/>
                  </a:lnTo>
                  <a:lnTo>
                    <a:pt x="3156" y="2119"/>
                  </a:lnTo>
                  <a:lnTo>
                    <a:pt x="3118" y="2156"/>
                  </a:lnTo>
                  <a:lnTo>
                    <a:pt x="3102" y="2167"/>
                  </a:lnTo>
                  <a:lnTo>
                    <a:pt x="3115" y="2198"/>
                  </a:lnTo>
                  <a:lnTo>
                    <a:pt x="3073" y="2217"/>
                  </a:lnTo>
                  <a:lnTo>
                    <a:pt x="3043" y="2223"/>
                  </a:lnTo>
                  <a:lnTo>
                    <a:pt x="2996" y="2228"/>
                  </a:lnTo>
                  <a:lnTo>
                    <a:pt x="3013" y="2277"/>
                  </a:lnTo>
                  <a:lnTo>
                    <a:pt x="3006" y="2311"/>
                  </a:lnTo>
                  <a:lnTo>
                    <a:pt x="3005" y="2369"/>
                  </a:lnTo>
                  <a:lnTo>
                    <a:pt x="2963" y="2432"/>
                  </a:lnTo>
                  <a:lnTo>
                    <a:pt x="2908" y="2494"/>
                  </a:lnTo>
                  <a:lnTo>
                    <a:pt x="2967" y="2514"/>
                  </a:lnTo>
                  <a:lnTo>
                    <a:pt x="2981" y="2551"/>
                  </a:lnTo>
                  <a:lnTo>
                    <a:pt x="2982" y="2566"/>
                  </a:lnTo>
                  <a:lnTo>
                    <a:pt x="2961" y="2593"/>
                  </a:lnTo>
                  <a:lnTo>
                    <a:pt x="2872" y="2582"/>
                  </a:lnTo>
                  <a:lnTo>
                    <a:pt x="2831" y="2587"/>
                  </a:lnTo>
                  <a:lnTo>
                    <a:pt x="2790" y="2606"/>
                  </a:lnTo>
                  <a:lnTo>
                    <a:pt x="2746" y="2653"/>
                  </a:lnTo>
                  <a:lnTo>
                    <a:pt x="2731" y="2666"/>
                  </a:lnTo>
                  <a:lnTo>
                    <a:pt x="2737" y="2684"/>
                  </a:lnTo>
                  <a:lnTo>
                    <a:pt x="2712" y="2719"/>
                  </a:lnTo>
                  <a:lnTo>
                    <a:pt x="2746" y="2771"/>
                  </a:lnTo>
                  <a:lnTo>
                    <a:pt x="2732" y="2784"/>
                  </a:lnTo>
                  <a:lnTo>
                    <a:pt x="2740" y="2819"/>
                  </a:lnTo>
                  <a:lnTo>
                    <a:pt x="2738" y="2842"/>
                  </a:lnTo>
                  <a:lnTo>
                    <a:pt x="2770" y="2897"/>
                  </a:lnTo>
                  <a:lnTo>
                    <a:pt x="2770" y="2917"/>
                  </a:lnTo>
                  <a:lnTo>
                    <a:pt x="2758" y="2997"/>
                  </a:lnTo>
                  <a:lnTo>
                    <a:pt x="2806" y="3023"/>
                  </a:lnTo>
                  <a:lnTo>
                    <a:pt x="2821" y="3028"/>
                  </a:lnTo>
                  <a:lnTo>
                    <a:pt x="2863" y="3062"/>
                  </a:lnTo>
                  <a:lnTo>
                    <a:pt x="2858" y="3086"/>
                  </a:lnTo>
                  <a:lnTo>
                    <a:pt x="2842" y="3117"/>
                  </a:lnTo>
                  <a:lnTo>
                    <a:pt x="2812" y="3117"/>
                  </a:lnTo>
                  <a:lnTo>
                    <a:pt x="2790" y="3124"/>
                  </a:lnTo>
                  <a:lnTo>
                    <a:pt x="2794" y="3144"/>
                  </a:lnTo>
                  <a:lnTo>
                    <a:pt x="2832" y="3206"/>
                  </a:lnTo>
                  <a:lnTo>
                    <a:pt x="2839" y="3223"/>
                  </a:lnTo>
                  <a:lnTo>
                    <a:pt x="2831" y="3249"/>
                  </a:lnTo>
                  <a:lnTo>
                    <a:pt x="2830" y="3284"/>
                  </a:lnTo>
                  <a:lnTo>
                    <a:pt x="2806" y="3309"/>
                  </a:lnTo>
                  <a:lnTo>
                    <a:pt x="2790" y="3319"/>
                  </a:lnTo>
                  <a:lnTo>
                    <a:pt x="2757" y="3328"/>
                  </a:lnTo>
                  <a:lnTo>
                    <a:pt x="2746" y="3358"/>
                  </a:lnTo>
                  <a:lnTo>
                    <a:pt x="2727" y="3377"/>
                  </a:lnTo>
                  <a:lnTo>
                    <a:pt x="2747" y="3432"/>
                  </a:lnTo>
                  <a:lnTo>
                    <a:pt x="2740" y="3481"/>
                  </a:lnTo>
                  <a:lnTo>
                    <a:pt x="2731" y="3498"/>
                  </a:lnTo>
                  <a:lnTo>
                    <a:pt x="2707" y="3501"/>
                  </a:lnTo>
                  <a:lnTo>
                    <a:pt x="2695" y="3478"/>
                  </a:lnTo>
                  <a:lnTo>
                    <a:pt x="2690" y="3466"/>
                  </a:lnTo>
                  <a:lnTo>
                    <a:pt x="2615" y="3451"/>
                  </a:lnTo>
                  <a:lnTo>
                    <a:pt x="2586" y="3414"/>
                  </a:lnTo>
                  <a:lnTo>
                    <a:pt x="2581" y="3376"/>
                  </a:lnTo>
                  <a:lnTo>
                    <a:pt x="2550" y="3391"/>
                  </a:lnTo>
                  <a:lnTo>
                    <a:pt x="2557" y="3404"/>
                  </a:lnTo>
                  <a:lnTo>
                    <a:pt x="2557" y="3433"/>
                  </a:lnTo>
                  <a:lnTo>
                    <a:pt x="2526" y="3482"/>
                  </a:lnTo>
                  <a:lnTo>
                    <a:pt x="2512" y="3479"/>
                  </a:lnTo>
                  <a:lnTo>
                    <a:pt x="2496" y="3489"/>
                  </a:lnTo>
                  <a:lnTo>
                    <a:pt x="2480" y="3492"/>
                  </a:lnTo>
                  <a:lnTo>
                    <a:pt x="2472" y="3479"/>
                  </a:lnTo>
                  <a:lnTo>
                    <a:pt x="2459" y="3482"/>
                  </a:lnTo>
                  <a:lnTo>
                    <a:pt x="2449" y="3494"/>
                  </a:lnTo>
                  <a:lnTo>
                    <a:pt x="2406" y="3511"/>
                  </a:lnTo>
                  <a:lnTo>
                    <a:pt x="2419" y="3519"/>
                  </a:lnTo>
                  <a:lnTo>
                    <a:pt x="2397" y="3532"/>
                  </a:lnTo>
                  <a:lnTo>
                    <a:pt x="2390" y="3543"/>
                  </a:lnTo>
                  <a:lnTo>
                    <a:pt x="2356" y="3562"/>
                  </a:lnTo>
                  <a:lnTo>
                    <a:pt x="2302" y="3611"/>
                  </a:lnTo>
                  <a:lnTo>
                    <a:pt x="2274" y="3624"/>
                  </a:lnTo>
                  <a:lnTo>
                    <a:pt x="2254" y="3639"/>
                  </a:lnTo>
                  <a:lnTo>
                    <a:pt x="2236" y="3639"/>
                  </a:lnTo>
                  <a:lnTo>
                    <a:pt x="2214" y="3651"/>
                  </a:lnTo>
                  <a:lnTo>
                    <a:pt x="2156" y="3662"/>
                  </a:lnTo>
                  <a:lnTo>
                    <a:pt x="2117" y="3657"/>
                  </a:lnTo>
                  <a:lnTo>
                    <a:pt x="2091" y="3662"/>
                  </a:lnTo>
                  <a:lnTo>
                    <a:pt x="2077" y="3653"/>
                  </a:lnTo>
                  <a:lnTo>
                    <a:pt x="2077" y="3639"/>
                  </a:lnTo>
                  <a:lnTo>
                    <a:pt x="2062" y="3638"/>
                  </a:lnTo>
                  <a:lnTo>
                    <a:pt x="2052" y="3653"/>
                  </a:lnTo>
                  <a:lnTo>
                    <a:pt x="2032" y="3648"/>
                  </a:lnTo>
                  <a:lnTo>
                    <a:pt x="2041" y="3618"/>
                  </a:lnTo>
                  <a:lnTo>
                    <a:pt x="2002" y="3617"/>
                  </a:lnTo>
                  <a:lnTo>
                    <a:pt x="1955" y="3597"/>
                  </a:lnTo>
                  <a:lnTo>
                    <a:pt x="1943" y="3587"/>
                  </a:lnTo>
                  <a:lnTo>
                    <a:pt x="1905" y="3571"/>
                  </a:lnTo>
                  <a:lnTo>
                    <a:pt x="1887" y="3553"/>
                  </a:lnTo>
                  <a:lnTo>
                    <a:pt x="1877" y="3533"/>
                  </a:lnTo>
                  <a:lnTo>
                    <a:pt x="1881" y="3488"/>
                  </a:lnTo>
                  <a:lnTo>
                    <a:pt x="1889" y="3482"/>
                  </a:lnTo>
                  <a:lnTo>
                    <a:pt x="1922" y="3492"/>
                  </a:lnTo>
                  <a:lnTo>
                    <a:pt x="1957" y="3508"/>
                  </a:lnTo>
                  <a:lnTo>
                    <a:pt x="1956" y="3493"/>
                  </a:lnTo>
                  <a:lnTo>
                    <a:pt x="1926" y="3473"/>
                  </a:lnTo>
                  <a:lnTo>
                    <a:pt x="1936" y="3451"/>
                  </a:lnTo>
                  <a:lnTo>
                    <a:pt x="1934" y="3431"/>
                  </a:lnTo>
                  <a:lnTo>
                    <a:pt x="1966" y="3404"/>
                  </a:lnTo>
                  <a:lnTo>
                    <a:pt x="1961" y="3396"/>
                  </a:lnTo>
                  <a:lnTo>
                    <a:pt x="1919" y="3421"/>
                  </a:lnTo>
                  <a:lnTo>
                    <a:pt x="1880" y="3432"/>
                  </a:lnTo>
                  <a:lnTo>
                    <a:pt x="1866" y="3447"/>
                  </a:lnTo>
                  <a:lnTo>
                    <a:pt x="1852" y="3454"/>
                  </a:lnTo>
                  <a:lnTo>
                    <a:pt x="1826" y="3454"/>
                  </a:lnTo>
                  <a:lnTo>
                    <a:pt x="1820" y="3443"/>
                  </a:lnTo>
                  <a:lnTo>
                    <a:pt x="1826" y="3402"/>
                  </a:lnTo>
                  <a:lnTo>
                    <a:pt x="1841" y="3368"/>
                  </a:lnTo>
                  <a:lnTo>
                    <a:pt x="1864" y="3356"/>
                  </a:lnTo>
                  <a:lnTo>
                    <a:pt x="1906" y="3364"/>
                  </a:lnTo>
                  <a:lnTo>
                    <a:pt x="1918" y="3352"/>
                  </a:lnTo>
                  <a:lnTo>
                    <a:pt x="1935" y="3349"/>
                  </a:lnTo>
                  <a:lnTo>
                    <a:pt x="1965" y="3334"/>
                  </a:lnTo>
                  <a:lnTo>
                    <a:pt x="1913" y="3341"/>
                  </a:lnTo>
                  <a:lnTo>
                    <a:pt x="1898" y="3328"/>
                  </a:lnTo>
                  <a:lnTo>
                    <a:pt x="1933" y="3298"/>
                  </a:lnTo>
                  <a:lnTo>
                    <a:pt x="1948" y="3281"/>
                  </a:lnTo>
                  <a:lnTo>
                    <a:pt x="1952" y="3262"/>
                  </a:lnTo>
                  <a:lnTo>
                    <a:pt x="1980" y="3241"/>
                  </a:lnTo>
                  <a:lnTo>
                    <a:pt x="2002" y="3231"/>
                  </a:lnTo>
                  <a:lnTo>
                    <a:pt x="2022" y="3238"/>
                  </a:lnTo>
                  <a:lnTo>
                    <a:pt x="2041" y="3214"/>
                  </a:lnTo>
                  <a:lnTo>
                    <a:pt x="1978" y="3228"/>
                  </a:lnTo>
                  <a:lnTo>
                    <a:pt x="1953" y="3242"/>
                  </a:lnTo>
                  <a:lnTo>
                    <a:pt x="1920" y="3277"/>
                  </a:lnTo>
                  <a:lnTo>
                    <a:pt x="1917" y="3291"/>
                  </a:lnTo>
                  <a:lnTo>
                    <a:pt x="1892" y="3302"/>
                  </a:lnTo>
                  <a:lnTo>
                    <a:pt x="1874" y="3321"/>
                  </a:lnTo>
                  <a:lnTo>
                    <a:pt x="1866" y="3336"/>
                  </a:lnTo>
                  <a:lnTo>
                    <a:pt x="1831" y="3359"/>
                  </a:lnTo>
                  <a:lnTo>
                    <a:pt x="1814" y="3363"/>
                  </a:lnTo>
                  <a:lnTo>
                    <a:pt x="1814" y="3333"/>
                  </a:lnTo>
                  <a:lnTo>
                    <a:pt x="1827" y="3308"/>
                  </a:lnTo>
                  <a:lnTo>
                    <a:pt x="1824" y="3288"/>
                  </a:lnTo>
                  <a:lnTo>
                    <a:pt x="1864" y="3291"/>
                  </a:lnTo>
                  <a:lnTo>
                    <a:pt x="1886" y="3276"/>
                  </a:lnTo>
                  <a:lnTo>
                    <a:pt x="1852" y="3276"/>
                  </a:lnTo>
                  <a:lnTo>
                    <a:pt x="1835" y="3267"/>
                  </a:lnTo>
                  <a:lnTo>
                    <a:pt x="1820" y="3248"/>
                  </a:lnTo>
                  <a:lnTo>
                    <a:pt x="1812" y="3224"/>
                  </a:lnTo>
                  <a:lnTo>
                    <a:pt x="1826" y="3202"/>
                  </a:lnTo>
                  <a:lnTo>
                    <a:pt x="1799" y="3177"/>
                  </a:lnTo>
                  <a:lnTo>
                    <a:pt x="1792" y="3149"/>
                  </a:lnTo>
                  <a:lnTo>
                    <a:pt x="1791" y="3118"/>
                  </a:lnTo>
                  <a:lnTo>
                    <a:pt x="1802" y="3112"/>
                  </a:lnTo>
                  <a:lnTo>
                    <a:pt x="1829" y="3117"/>
                  </a:lnTo>
                  <a:lnTo>
                    <a:pt x="1859" y="3114"/>
                  </a:lnTo>
                  <a:lnTo>
                    <a:pt x="1924" y="3103"/>
                  </a:lnTo>
                  <a:lnTo>
                    <a:pt x="1966" y="3111"/>
                  </a:lnTo>
                  <a:lnTo>
                    <a:pt x="1983" y="3109"/>
                  </a:lnTo>
                  <a:lnTo>
                    <a:pt x="2008" y="3101"/>
                  </a:lnTo>
                  <a:lnTo>
                    <a:pt x="2032" y="3099"/>
                  </a:lnTo>
                  <a:lnTo>
                    <a:pt x="2060" y="3114"/>
                  </a:lnTo>
                  <a:lnTo>
                    <a:pt x="2068" y="3108"/>
                  </a:lnTo>
                  <a:lnTo>
                    <a:pt x="2136" y="3093"/>
                  </a:lnTo>
                  <a:lnTo>
                    <a:pt x="2098" y="3074"/>
                  </a:lnTo>
                  <a:lnTo>
                    <a:pt x="2100" y="3092"/>
                  </a:lnTo>
                  <a:lnTo>
                    <a:pt x="2055" y="3096"/>
                  </a:lnTo>
                  <a:lnTo>
                    <a:pt x="2015" y="3088"/>
                  </a:lnTo>
                  <a:lnTo>
                    <a:pt x="1998" y="3081"/>
                  </a:lnTo>
                  <a:lnTo>
                    <a:pt x="1992" y="3097"/>
                  </a:lnTo>
                  <a:lnTo>
                    <a:pt x="1978" y="3101"/>
                  </a:lnTo>
                  <a:lnTo>
                    <a:pt x="1936" y="3094"/>
                  </a:lnTo>
                  <a:lnTo>
                    <a:pt x="1877" y="3098"/>
                  </a:lnTo>
                  <a:lnTo>
                    <a:pt x="1851" y="3107"/>
                  </a:lnTo>
                  <a:lnTo>
                    <a:pt x="1833" y="3106"/>
                  </a:lnTo>
                  <a:lnTo>
                    <a:pt x="1802" y="3091"/>
                  </a:lnTo>
                  <a:lnTo>
                    <a:pt x="1791" y="3079"/>
                  </a:lnTo>
                  <a:lnTo>
                    <a:pt x="1787" y="3047"/>
                  </a:lnTo>
                  <a:lnTo>
                    <a:pt x="1822" y="3043"/>
                  </a:lnTo>
                  <a:lnTo>
                    <a:pt x="1798" y="3014"/>
                  </a:lnTo>
                  <a:lnTo>
                    <a:pt x="1775" y="2998"/>
                  </a:lnTo>
                  <a:lnTo>
                    <a:pt x="1772" y="2981"/>
                  </a:lnTo>
                  <a:lnTo>
                    <a:pt x="1781" y="2964"/>
                  </a:lnTo>
                  <a:lnTo>
                    <a:pt x="1800" y="2967"/>
                  </a:lnTo>
                  <a:lnTo>
                    <a:pt x="1847" y="2966"/>
                  </a:lnTo>
                  <a:lnTo>
                    <a:pt x="1922" y="2984"/>
                  </a:lnTo>
                  <a:lnTo>
                    <a:pt x="1983" y="2981"/>
                  </a:lnTo>
                  <a:lnTo>
                    <a:pt x="1973" y="2973"/>
                  </a:lnTo>
                  <a:lnTo>
                    <a:pt x="1937" y="2973"/>
                  </a:lnTo>
                  <a:lnTo>
                    <a:pt x="1847" y="2957"/>
                  </a:lnTo>
                  <a:lnTo>
                    <a:pt x="1820" y="2958"/>
                  </a:lnTo>
                  <a:lnTo>
                    <a:pt x="1805" y="2954"/>
                  </a:lnTo>
                  <a:lnTo>
                    <a:pt x="1796" y="2942"/>
                  </a:lnTo>
                  <a:lnTo>
                    <a:pt x="1801" y="2918"/>
                  </a:lnTo>
                  <a:lnTo>
                    <a:pt x="1815" y="2913"/>
                  </a:lnTo>
                  <a:lnTo>
                    <a:pt x="1830" y="2921"/>
                  </a:lnTo>
                  <a:lnTo>
                    <a:pt x="1853" y="2892"/>
                  </a:lnTo>
                  <a:lnTo>
                    <a:pt x="1877" y="2879"/>
                  </a:lnTo>
                  <a:lnTo>
                    <a:pt x="1902" y="2873"/>
                  </a:lnTo>
                  <a:lnTo>
                    <a:pt x="1927" y="2886"/>
                  </a:lnTo>
                  <a:lnTo>
                    <a:pt x="1943" y="2884"/>
                  </a:lnTo>
                  <a:lnTo>
                    <a:pt x="1993" y="2874"/>
                  </a:lnTo>
                  <a:lnTo>
                    <a:pt x="1977" y="2868"/>
                  </a:lnTo>
                  <a:lnTo>
                    <a:pt x="1933" y="2874"/>
                  </a:lnTo>
                  <a:lnTo>
                    <a:pt x="1931" y="2868"/>
                  </a:lnTo>
                  <a:lnTo>
                    <a:pt x="1961" y="2839"/>
                  </a:lnTo>
                  <a:lnTo>
                    <a:pt x="2013" y="2834"/>
                  </a:lnTo>
                  <a:lnTo>
                    <a:pt x="2087" y="2841"/>
                  </a:lnTo>
                  <a:lnTo>
                    <a:pt x="2116" y="2851"/>
                  </a:lnTo>
                  <a:lnTo>
                    <a:pt x="2121" y="2828"/>
                  </a:lnTo>
                  <a:lnTo>
                    <a:pt x="2187" y="2811"/>
                  </a:lnTo>
                  <a:lnTo>
                    <a:pt x="2102" y="2821"/>
                  </a:lnTo>
                  <a:lnTo>
                    <a:pt x="2080" y="2814"/>
                  </a:lnTo>
                  <a:lnTo>
                    <a:pt x="2018" y="2823"/>
                  </a:lnTo>
                  <a:lnTo>
                    <a:pt x="2017" y="2807"/>
                  </a:lnTo>
                  <a:lnTo>
                    <a:pt x="2046" y="2778"/>
                  </a:lnTo>
                  <a:lnTo>
                    <a:pt x="2097" y="2767"/>
                  </a:lnTo>
                  <a:lnTo>
                    <a:pt x="2121" y="2753"/>
                  </a:lnTo>
                  <a:lnTo>
                    <a:pt x="2160" y="2751"/>
                  </a:lnTo>
                  <a:lnTo>
                    <a:pt x="2192" y="2754"/>
                  </a:lnTo>
                  <a:lnTo>
                    <a:pt x="2207" y="2771"/>
                  </a:lnTo>
                  <a:lnTo>
                    <a:pt x="2262" y="2792"/>
                  </a:lnTo>
                  <a:lnTo>
                    <a:pt x="2198" y="2742"/>
                  </a:lnTo>
                  <a:lnTo>
                    <a:pt x="2212" y="2721"/>
                  </a:lnTo>
                  <a:lnTo>
                    <a:pt x="2253" y="2716"/>
                  </a:lnTo>
                  <a:lnTo>
                    <a:pt x="2253" y="2696"/>
                  </a:lnTo>
                  <a:lnTo>
                    <a:pt x="2226" y="2692"/>
                  </a:lnTo>
                  <a:lnTo>
                    <a:pt x="2226" y="2677"/>
                  </a:lnTo>
                  <a:lnTo>
                    <a:pt x="2250" y="2666"/>
                  </a:lnTo>
                  <a:lnTo>
                    <a:pt x="2285" y="2657"/>
                  </a:lnTo>
                  <a:lnTo>
                    <a:pt x="2325" y="2667"/>
                  </a:lnTo>
                  <a:lnTo>
                    <a:pt x="2317" y="2683"/>
                  </a:lnTo>
                  <a:lnTo>
                    <a:pt x="2328" y="2689"/>
                  </a:lnTo>
                  <a:lnTo>
                    <a:pt x="2350" y="2671"/>
                  </a:lnTo>
                  <a:lnTo>
                    <a:pt x="2398" y="2661"/>
                  </a:lnTo>
                  <a:lnTo>
                    <a:pt x="2433" y="2687"/>
                  </a:lnTo>
                  <a:lnTo>
                    <a:pt x="2440" y="2701"/>
                  </a:lnTo>
                  <a:lnTo>
                    <a:pt x="2453" y="2694"/>
                  </a:lnTo>
                  <a:lnTo>
                    <a:pt x="2487" y="2688"/>
                  </a:lnTo>
                  <a:lnTo>
                    <a:pt x="2521" y="2692"/>
                  </a:lnTo>
                  <a:lnTo>
                    <a:pt x="2543" y="2689"/>
                  </a:lnTo>
                  <a:lnTo>
                    <a:pt x="2531" y="2673"/>
                  </a:lnTo>
                  <a:lnTo>
                    <a:pt x="2536" y="2661"/>
                  </a:lnTo>
                  <a:lnTo>
                    <a:pt x="2566" y="2648"/>
                  </a:lnTo>
                  <a:lnTo>
                    <a:pt x="2587" y="2644"/>
                  </a:lnTo>
                  <a:lnTo>
                    <a:pt x="2620" y="2629"/>
                  </a:lnTo>
                  <a:lnTo>
                    <a:pt x="2610" y="2617"/>
                  </a:lnTo>
                  <a:lnTo>
                    <a:pt x="2592" y="2613"/>
                  </a:lnTo>
                  <a:lnTo>
                    <a:pt x="2628" y="2594"/>
                  </a:lnTo>
                  <a:lnTo>
                    <a:pt x="2607" y="2587"/>
                  </a:lnTo>
                  <a:lnTo>
                    <a:pt x="2577" y="2598"/>
                  </a:lnTo>
                  <a:lnTo>
                    <a:pt x="2557" y="2609"/>
                  </a:lnTo>
                  <a:lnTo>
                    <a:pt x="2576" y="2622"/>
                  </a:lnTo>
                  <a:lnTo>
                    <a:pt x="2562" y="2636"/>
                  </a:lnTo>
                  <a:lnTo>
                    <a:pt x="2486" y="2671"/>
                  </a:lnTo>
                  <a:lnTo>
                    <a:pt x="2448" y="2681"/>
                  </a:lnTo>
                  <a:lnTo>
                    <a:pt x="2431" y="2679"/>
                  </a:lnTo>
                  <a:lnTo>
                    <a:pt x="2407" y="2648"/>
                  </a:lnTo>
                  <a:lnTo>
                    <a:pt x="2381" y="2647"/>
                  </a:lnTo>
                  <a:lnTo>
                    <a:pt x="2397" y="2619"/>
                  </a:lnTo>
                  <a:lnTo>
                    <a:pt x="2417" y="2609"/>
                  </a:lnTo>
                  <a:lnTo>
                    <a:pt x="2435" y="2581"/>
                  </a:lnTo>
                  <a:lnTo>
                    <a:pt x="2463" y="2564"/>
                  </a:lnTo>
                  <a:lnTo>
                    <a:pt x="2503" y="2523"/>
                  </a:lnTo>
                  <a:lnTo>
                    <a:pt x="2538" y="2509"/>
                  </a:lnTo>
                  <a:lnTo>
                    <a:pt x="2550" y="2496"/>
                  </a:lnTo>
                  <a:lnTo>
                    <a:pt x="2587" y="2477"/>
                  </a:lnTo>
                  <a:lnTo>
                    <a:pt x="2625" y="2466"/>
                  </a:lnTo>
                  <a:lnTo>
                    <a:pt x="2628" y="2453"/>
                  </a:lnTo>
                  <a:lnTo>
                    <a:pt x="2595" y="2464"/>
                  </a:lnTo>
                  <a:lnTo>
                    <a:pt x="2600" y="2438"/>
                  </a:lnTo>
                  <a:lnTo>
                    <a:pt x="2617" y="2426"/>
                  </a:lnTo>
                  <a:lnTo>
                    <a:pt x="2702" y="2391"/>
                  </a:lnTo>
                  <a:lnTo>
                    <a:pt x="2722" y="2407"/>
                  </a:lnTo>
                  <a:lnTo>
                    <a:pt x="2748" y="2404"/>
                  </a:lnTo>
                  <a:lnTo>
                    <a:pt x="2777" y="2384"/>
                  </a:lnTo>
                  <a:lnTo>
                    <a:pt x="2773" y="2376"/>
                  </a:lnTo>
                  <a:lnTo>
                    <a:pt x="2747" y="2388"/>
                  </a:lnTo>
                  <a:lnTo>
                    <a:pt x="2728" y="2388"/>
                  </a:lnTo>
                  <a:lnTo>
                    <a:pt x="2723" y="2381"/>
                  </a:lnTo>
                  <a:lnTo>
                    <a:pt x="2697" y="2374"/>
                  </a:lnTo>
                  <a:lnTo>
                    <a:pt x="2693" y="2359"/>
                  </a:lnTo>
                  <a:lnTo>
                    <a:pt x="2710" y="2324"/>
                  </a:lnTo>
                  <a:lnTo>
                    <a:pt x="2752" y="2283"/>
                  </a:lnTo>
                  <a:lnTo>
                    <a:pt x="2758" y="2267"/>
                  </a:lnTo>
                  <a:lnTo>
                    <a:pt x="2775" y="2258"/>
                  </a:lnTo>
                  <a:lnTo>
                    <a:pt x="2796" y="2261"/>
                  </a:lnTo>
                  <a:lnTo>
                    <a:pt x="2793" y="2247"/>
                  </a:lnTo>
                  <a:lnTo>
                    <a:pt x="2767" y="2233"/>
                  </a:lnTo>
                  <a:lnTo>
                    <a:pt x="2845" y="2219"/>
                  </a:lnTo>
                  <a:lnTo>
                    <a:pt x="2882" y="2219"/>
                  </a:lnTo>
                  <a:lnTo>
                    <a:pt x="2912" y="2208"/>
                  </a:lnTo>
                  <a:lnTo>
                    <a:pt x="2918" y="2196"/>
                  </a:lnTo>
                  <a:lnTo>
                    <a:pt x="2838" y="2209"/>
                  </a:lnTo>
                  <a:lnTo>
                    <a:pt x="2808" y="2211"/>
                  </a:lnTo>
                  <a:lnTo>
                    <a:pt x="2798" y="2177"/>
                  </a:lnTo>
                  <a:lnTo>
                    <a:pt x="2801" y="2158"/>
                  </a:lnTo>
                  <a:lnTo>
                    <a:pt x="2825" y="2131"/>
                  </a:lnTo>
                  <a:lnTo>
                    <a:pt x="2842" y="2128"/>
                  </a:lnTo>
                  <a:lnTo>
                    <a:pt x="2863" y="2114"/>
                  </a:lnTo>
                  <a:lnTo>
                    <a:pt x="2865" y="2096"/>
                  </a:lnTo>
                  <a:lnTo>
                    <a:pt x="2893" y="2086"/>
                  </a:lnTo>
                  <a:lnTo>
                    <a:pt x="2920" y="2059"/>
                  </a:lnTo>
                  <a:lnTo>
                    <a:pt x="2948" y="2053"/>
                  </a:lnTo>
                  <a:lnTo>
                    <a:pt x="2966" y="2056"/>
                  </a:lnTo>
                  <a:lnTo>
                    <a:pt x="3003" y="2047"/>
                  </a:lnTo>
                  <a:lnTo>
                    <a:pt x="3086" y="2046"/>
                  </a:lnTo>
                  <a:lnTo>
                    <a:pt x="3087" y="2038"/>
                  </a:lnTo>
                  <a:lnTo>
                    <a:pt x="3008" y="2034"/>
                  </a:lnTo>
                  <a:lnTo>
                    <a:pt x="2965" y="2037"/>
                  </a:lnTo>
                  <a:lnTo>
                    <a:pt x="2960" y="2029"/>
                  </a:lnTo>
                  <a:lnTo>
                    <a:pt x="2995" y="1996"/>
                  </a:lnTo>
                  <a:lnTo>
                    <a:pt x="3020" y="1983"/>
                  </a:lnTo>
                  <a:lnTo>
                    <a:pt x="3041" y="1986"/>
                  </a:lnTo>
                  <a:lnTo>
                    <a:pt x="3063" y="1998"/>
                  </a:lnTo>
                  <a:lnTo>
                    <a:pt x="3071" y="1988"/>
                  </a:lnTo>
                  <a:lnTo>
                    <a:pt x="3051" y="1969"/>
                  </a:lnTo>
                  <a:lnTo>
                    <a:pt x="3060" y="1951"/>
                  </a:lnTo>
                  <a:lnTo>
                    <a:pt x="3027" y="1964"/>
                  </a:lnTo>
                  <a:lnTo>
                    <a:pt x="3005" y="1968"/>
                  </a:lnTo>
                  <a:lnTo>
                    <a:pt x="2993" y="1943"/>
                  </a:lnTo>
                  <a:lnTo>
                    <a:pt x="3022" y="1918"/>
                  </a:lnTo>
                  <a:lnTo>
                    <a:pt x="3051" y="1918"/>
                  </a:lnTo>
                  <a:lnTo>
                    <a:pt x="3055" y="1899"/>
                  </a:lnTo>
                  <a:lnTo>
                    <a:pt x="3096" y="1883"/>
                  </a:lnTo>
                  <a:lnTo>
                    <a:pt x="3120" y="1881"/>
                  </a:lnTo>
                  <a:lnTo>
                    <a:pt x="3138" y="1873"/>
                  </a:lnTo>
                  <a:lnTo>
                    <a:pt x="3146" y="1878"/>
                  </a:lnTo>
                  <a:lnTo>
                    <a:pt x="3157" y="1907"/>
                  </a:lnTo>
                  <a:lnTo>
                    <a:pt x="3176" y="1911"/>
                  </a:lnTo>
                  <a:lnTo>
                    <a:pt x="3188" y="1901"/>
                  </a:lnTo>
                  <a:lnTo>
                    <a:pt x="3172" y="1887"/>
                  </a:lnTo>
                  <a:lnTo>
                    <a:pt x="3158" y="1864"/>
                  </a:lnTo>
                  <a:lnTo>
                    <a:pt x="3183" y="1846"/>
                  </a:lnTo>
                  <a:lnTo>
                    <a:pt x="3212" y="1843"/>
                  </a:lnTo>
                  <a:lnTo>
                    <a:pt x="3245" y="1852"/>
                  </a:lnTo>
                  <a:lnTo>
                    <a:pt x="3273" y="1849"/>
                  </a:lnTo>
                  <a:lnTo>
                    <a:pt x="3285" y="1834"/>
                  </a:lnTo>
                  <a:lnTo>
                    <a:pt x="3206" y="1833"/>
                  </a:lnTo>
                  <a:lnTo>
                    <a:pt x="3196" y="1822"/>
                  </a:lnTo>
                  <a:lnTo>
                    <a:pt x="3211" y="1807"/>
                  </a:lnTo>
                  <a:lnTo>
                    <a:pt x="3238" y="1797"/>
                  </a:lnTo>
                  <a:lnTo>
                    <a:pt x="3270" y="1796"/>
                  </a:lnTo>
                  <a:lnTo>
                    <a:pt x="3300" y="1778"/>
                  </a:lnTo>
                  <a:lnTo>
                    <a:pt x="3311" y="1764"/>
                  </a:lnTo>
                  <a:lnTo>
                    <a:pt x="3315" y="1744"/>
                  </a:lnTo>
                  <a:lnTo>
                    <a:pt x="3332" y="1728"/>
                  </a:lnTo>
                  <a:lnTo>
                    <a:pt x="3381" y="1718"/>
                  </a:lnTo>
                  <a:lnTo>
                    <a:pt x="3373" y="1691"/>
                  </a:lnTo>
                  <a:lnTo>
                    <a:pt x="3383" y="1673"/>
                  </a:lnTo>
                  <a:lnTo>
                    <a:pt x="3396" y="1666"/>
                  </a:lnTo>
                  <a:lnTo>
                    <a:pt x="3422" y="1684"/>
                  </a:lnTo>
                  <a:lnTo>
                    <a:pt x="3445" y="1691"/>
                  </a:lnTo>
                  <a:lnTo>
                    <a:pt x="3438" y="1673"/>
                  </a:lnTo>
                  <a:lnTo>
                    <a:pt x="3442" y="1658"/>
                  </a:lnTo>
                  <a:lnTo>
                    <a:pt x="3468" y="1658"/>
                  </a:lnTo>
                  <a:lnTo>
                    <a:pt x="3481" y="1652"/>
                  </a:lnTo>
                  <a:lnTo>
                    <a:pt x="3485" y="1636"/>
                  </a:lnTo>
                  <a:lnTo>
                    <a:pt x="3502" y="1621"/>
                  </a:lnTo>
                  <a:lnTo>
                    <a:pt x="3561" y="1612"/>
                  </a:lnTo>
                  <a:lnTo>
                    <a:pt x="3567" y="1643"/>
                  </a:lnTo>
                  <a:lnTo>
                    <a:pt x="3576" y="1661"/>
                  </a:lnTo>
                  <a:lnTo>
                    <a:pt x="3586" y="1626"/>
                  </a:lnTo>
                  <a:lnTo>
                    <a:pt x="3606" y="1599"/>
                  </a:lnTo>
                  <a:lnTo>
                    <a:pt x="3636" y="1588"/>
                  </a:lnTo>
                  <a:lnTo>
                    <a:pt x="3647" y="1602"/>
                  </a:lnTo>
                  <a:lnTo>
                    <a:pt x="3642" y="1656"/>
                  </a:lnTo>
                  <a:lnTo>
                    <a:pt x="3618" y="1686"/>
                  </a:lnTo>
                  <a:lnTo>
                    <a:pt x="3637" y="1683"/>
                  </a:lnTo>
                  <a:lnTo>
                    <a:pt x="3668" y="1654"/>
                  </a:lnTo>
                  <a:lnTo>
                    <a:pt x="3676" y="1639"/>
                  </a:lnTo>
                  <a:lnTo>
                    <a:pt x="3667" y="1604"/>
                  </a:lnTo>
                  <a:lnTo>
                    <a:pt x="3675" y="1594"/>
                  </a:lnTo>
                  <a:lnTo>
                    <a:pt x="3718" y="1593"/>
                  </a:lnTo>
                  <a:lnTo>
                    <a:pt x="3742" y="1598"/>
                  </a:lnTo>
                  <a:lnTo>
                    <a:pt x="3751" y="1579"/>
                  </a:lnTo>
                  <a:lnTo>
                    <a:pt x="3772" y="1578"/>
                  </a:lnTo>
                  <a:lnTo>
                    <a:pt x="3795" y="1589"/>
                  </a:lnTo>
                  <a:lnTo>
                    <a:pt x="3846" y="1607"/>
                  </a:lnTo>
                  <a:lnTo>
                    <a:pt x="3830" y="1579"/>
                  </a:lnTo>
                  <a:lnTo>
                    <a:pt x="3817" y="1569"/>
                  </a:lnTo>
                  <a:lnTo>
                    <a:pt x="3791" y="1563"/>
                  </a:lnTo>
                  <a:lnTo>
                    <a:pt x="3763" y="1551"/>
                  </a:lnTo>
                  <a:lnTo>
                    <a:pt x="3778" y="1538"/>
                  </a:lnTo>
                  <a:lnTo>
                    <a:pt x="3808" y="1542"/>
                  </a:lnTo>
                  <a:lnTo>
                    <a:pt x="3833" y="1532"/>
                  </a:lnTo>
                  <a:lnTo>
                    <a:pt x="3861" y="1529"/>
                  </a:lnTo>
                  <a:lnTo>
                    <a:pt x="3875" y="1537"/>
                  </a:lnTo>
                  <a:lnTo>
                    <a:pt x="3885" y="1524"/>
                  </a:lnTo>
                  <a:lnTo>
                    <a:pt x="3916" y="1518"/>
                  </a:lnTo>
                  <a:lnTo>
                    <a:pt x="3951" y="1529"/>
                  </a:lnTo>
                  <a:lnTo>
                    <a:pt x="3971" y="1563"/>
                  </a:lnTo>
                  <a:lnTo>
                    <a:pt x="4001" y="1581"/>
                  </a:lnTo>
                  <a:lnTo>
                    <a:pt x="4000" y="1563"/>
                  </a:lnTo>
                  <a:lnTo>
                    <a:pt x="4007" y="1539"/>
                  </a:lnTo>
                  <a:lnTo>
                    <a:pt x="4036" y="1514"/>
                  </a:lnTo>
                  <a:lnTo>
                    <a:pt x="4062" y="1502"/>
                  </a:lnTo>
                  <a:lnTo>
                    <a:pt x="4080" y="1501"/>
                  </a:lnTo>
                  <a:lnTo>
                    <a:pt x="4116" y="1458"/>
                  </a:lnTo>
                  <a:lnTo>
                    <a:pt x="4096" y="1446"/>
                  </a:lnTo>
                  <a:lnTo>
                    <a:pt x="4137" y="1417"/>
                  </a:lnTo>
                  <a:lnTo>
                    <a:pt x="4151" y="1416"/>
                  </a:lnTo>
                  <a:lnTo>
                    <a:pt x="4218" y="1442"/>
                  </a:lnTo>
                  <a:lnTo>
                    <a:pt x="4237" y="1431"/>
                  </a:lnTo>
                  <a:lnTo>
                    <a:pt x="4280" y="1441"/>
                  </a:lnTo>
                  <a:lnTo>
                    <a:pt x="4270" y="1453"/>
                  </a:lnTo>
                  <a:lnTo>
                    <a:pt x="4231" y="1489"/>
                  </a:lnTo>
                  <a:lnTo>
                    <a:pt x="4225" y="1499"/>
                  </a:lnTo>
                  <a:lnTo>
                    <a:pt x="4223" y="1527"/>
                  </a:lnTo>
                  <a:lnTo>
                    <a:pt x="4208" y="1544"/>
                  </a:lnTo>
                  <a:lnTo>
                    <a:pt x="4218" y="1562"/>
                  </a:lnTo>
                  <a:lnTo>
                    <a:pt x="4238" y="1557"/>
                  </a:lnTo>
                  <a:lnTo>
                    <a:pt x="4261" y="1541"/>
                  </a:lnTo>
                  <a:lnTo>
                    <a:pt x="4262" y="1524"/>
                  </a:lnTo>
                  <a:lnTo>
                    <a:pt x="4316" y="1478"/>
                  </a:lnTo>
                  <a:lnTo>
                    <a:pt x="4340" y="1452"/>
                  </a:lnTo>
                  <a:lnTo>
                    <a:pt x="4368" y="1431"/>
                  </a:lnTo>
                  <a:lnTo>
                    <a:pt x="4387" y="1427"/>
                  </a:lnTo>
                  <a:lnTo>
                    <a:pt x="4398" y="1441"/>
                  </a:lnTo>
                  <a:lnTo>
                    <a:pt x="4396" y="1459"/>
                  </a:lnTo>
                  <a:lnTo>
                    <a:pt x="4398" y="1513"/>
                  </a:lnTo>
                  <a:lnTo>
                    <a:pt x="4445" y="1496"/>
                  </a:lnTo>
                  <a:lnTo>
                    <a:pt x="4458" y="1458"/>
                  </a:lnTo>
                  <a:lnTo>
                    <a:pt x="4472" y="1449"/>
                  </a:lnTo>
                  <a:lnTo>
                    <a:pt x="4462" y="1432"/>
                  </a:lnTo>
                  <a:lnTo>
                    <a:pt x="4467" y="1418"/>
                  </a:lnTo>
                  <a:lnTo>
                    <a:pt x="4496" y="1402"/>
                  </a:lnTo>
                  <a:lnTo>
                    <a:pt x="4523" y="1407"/>
                  </a:lnTo>
                  <a:lnTo>
                    <a:pt x="4565" y="1411"/>
                  </a:lnTo>
                  <a:lnTo>
                    <a:pt x="4598" y="1421"/>
                  </a:lnTo>
                  <a:lnTo>
                    <a:pt x="4601" y="1438"/>
                  </a:lnTo>
                  <a:lnTo>
                    <a:pt x="4591" y="1449"/>
                  </a:lnTo>
                  <a:lnTo>
                    <a:pt x="4555" y="1463"/>
                  </a:lnTo>
                  <a:lnTo>
                    <a:pt x="4563" y="1472"/>
                  </a:lnTo>
                  <a:lnTo>
                    <a:pt x="4588" y="1464"/>
                  </a:lnTo>
                  <a:lnTo>
                    <a:pt x="4600" y="1533"/>
                  </a:lnTo>
                  <a:lnTo>
                    <a:pt x="4611" y="1507"/>
                  </a:lnTo>
                  <a:lnTo>
                    <a:pt x="4623" y="1498"/>
                  </a:lnTo>
                  <a:lnTo>
                    <a:pt x="4625" y="1479"/>
                  </a:lnTo>
                  <a:lnTo>
                    <a:pt x="4635" y="1456"/>
                  </a:lnTo>
                  <a:lnTo>
                    <a:pt x="4657" y="1439"/>
                  </a:lnTo>
                  <a:lnTo>
                    <a:pt x="4691" y="1439"/>
                  </a:lnTo>
                  <a:lnTo>
                    <a:pt x="4732" y="1461"/>
                  </a:lnTo>
                  <a:lnTo>
                    <a:pt x="4763" y="1464"/>
                  </a:lnTo>
                  <a:lnTo>
                    <a:pt x="4786" y="1474"/>
                  </a:lnTo>
                  <a:lnTo>
                    <a:pt x="4816" y="1466"/>
                  </a:lnTo>
                  <a:lnTo>
                    <a:pt x="4841" y="1478"/>
                  </a:lnTo>
                  <a:lnTo>
                    <a:pt x="4842" y="1491"/>
                  </a:lnTo>
                  <a:lnTo>
                    <a:pt x="4890" y="1494"/>
                  </a:lnTo>
                  <a:lnTo>
                    <a:pt x="4937" y="1514"/>
                  </a:lnTo>
                  <a:lnTo>
                    <a:pt x="4945" y="1534"/>
                  </a:lnTo>
                  <a:lnTo>
                    <a:pt x="4890" y="1547"/>
                  </a:lnTo>
                  <a:lnTo>
                    <a:pt x="4867" y="1559"/>
                  </a:lnTo>
                  <a:lnTo>
                    <a:pt x="4826" y="1564"/>
                  </a:lnTo>
                  <a:lnTo>
                    <a:pt x="4682" y="1556"/>
                  </a:lnTo>
                  <a:lnTo>
                    <a:pt x="4687" y="1564"/>
                  </a:lnTo>
                  <a:lnTo>
                    <a:pt x="4791" y="1583"/>
                  </a:lnTo>
                  <a:lnTo>
                    <a:pt x="4798" y="1589"/>
                  </a:lnTo>
                  <a:lnTo>
                    <a:pt x="4803" y="1616"/>
                  </a:lnTo>
                  <a:lnTo>
                    <a:pt x="4826" y="1624"/>
                  </a:lnTo>
                  <a:lnTo>
                    <a:pt x="4870" y="1622"/>
                  </a:lnTo>
                  <a:lnTo>
                    <a:pt x="4870" y="1606"/>
                  </a:lnTo>
                  <a:lnTo>
                    <a:pt x="4910" y="1613"/>
                  </a:lnTo>
                  <a:lnTo>
                    <a:pt x="4957" y="1616"/>
                  </a:lnTo>
                  <a:lnTo>
                    <a:pt x="4971" y="1637"/>
                  </a:lnTo>
                  <a:lnTo>
                    <a:pt x="4967" y="1656"/>
                  </a:lnTo>
                  <a:lnTo>
                    <a:pt x="4937" y="1657"/>
                  </a:lnTo>
                  <a:lnTo>
                    <a:pt x="4885" y="1639"/>
                  </a:lnTo>
                  <a:lnTo>
                    <a:pt x="4880" y="1668"/>
                  </a:lnTo>
                  <a:lnTo>
                    <a:pt x="4866" y="1679"/>
                  </a:lnTo>
                  <a:lnTo>
                    <a:pt x="4793" y="1696"/>
                  </a:lnTo>
                  <a:lnTo>
                    <a:pt x="4780" y="1728"/>
                  </a:lnTo>
                  <a:lnTo>
                    <a:pt x="4752" y="1741"/>
                  </a:lnTo>
                  <a:close/>
                  <a:moveTo>
                    <a:pt x="4246" y="1395"/>
                  </a:moveTo>
                  <a:lnTo>
                    <a:pt x="4292" y="1401"/>
                  </a:lnTo>
                  <a:lnTo>
                    <a:pt x="4320" y="1418"/>
                  </a:lnTo>
                  <a:lnTo>
                    <a:pt x="4275" y="1425"/>
                  </a:lnTo>
                  <a:lnTo>
                    <a:pt x="4253" y="1423"/>
                  </a:lnTo>
                  <a:lnTo>
                    <a:pt x="4228" y="1401"/>
                  </a:lnTo>
                  <a:lnTo>
                    <a:pt x="4246" y="1395"/>
                  </a:lnTo>
                  <a:close/>
                  <a:moveTo>
                    <a:pt x="1" y="1443"/>
                  </a:moveTo>
                  <a:lnTo>
                    <a:pt x="0" y="1431"/>
                  </a:lnTo>
                  <a:lnTo>
                    <a:pt x="56" y="1412"/>
                  </a:lnTo>
                  <a:lnTo>
                    <a:pt x="80" y="1395"/>
                  </a:lnTo>
                  <a:lnTo>
                    <a:pt x="122" y="1388"/>
                  </a:lnTo>
                  <a:lnTo>
                    <a:pt x="120" y="1411"/>
                  </a:lnTo>
                  <a:lnTo>
                    <a:pt x="82" y="1421"/>
                  </a:lnTo>
                  <a:lnTo>
                    <a:pt x="41" y="1427"/>
                  </a:lnTo>
                  <a:lnTo>
                    <a:pt x="1" y="1443"/>
                  </a:lnTo>
                  <a:close/>
                  <a:moveTo>
                    <a:pt x="3366" y="881"/>
                  </a:moveTo>
                  <a:lnTo>
                    <a:pt x="3353" y="887"/>
                  </a:lnTo>
                  <a:lnTo>
                    <a:pt x="3330" y="877"/>
                  </a:lnTo>
                  <a:lnTo>
                    <a:pt x="3320" y="862"/>
                  </a:lnTo>
                  <a:lnTo>
                    <a:pt x="3357" y="861"/>
                  </a:lnTo>
                  <a:lnTo>
                    <a:pt x="3366" y="881"/>
                  </a:lnTo>
                  <a:close/>
                  <a:moveTo>
                    <a:pt x="3486" y="255"/>
                  </a:moveTo>
                  <a:lnTo>
                    <a:pt x="3535" y="257"/>
                  </a:lnTo>
                  <a:lnTo>
                    <a:pt x="3560" y="281"/>
                  </a:lnTo>
                  <a:lnTo>
                    <a:pt x="3577" y="306"/>
                  </a:lnTo>
                  <a:lnTo>
                    <a:pt x="3593" y="308"/>
                  </a:lnTo>
                  <a:lnTo>
                    <a:pt x="3652" y="303"/>
                  </a:lnTo>
                  <a:lnTo>
                    <a:pt x="3695" y="312"/>
                  </a:lnTo>
                  <a:lnTo>
                    <a:pt x="3677" y="326"/>
                  </a:lnTo>
                  <a:lnTo>
                    <a:pt x="3677" y="341"/>
                  </a:lnTo>
                  <a:lnTo>
                    <a:pt x="3746" y="357"/>
                  </a:lnTo>
                  <a:lnTo>
                    <a:pt x="3768" y="358"/>
                  </a:lnTo>
                  <a:lnTo>
                    <a:pt x="3806" y="353"/>
                  </a:lnTo>
                  <a:lnTo>
                    <a:pt x="3887" y="375"/>
                  </a:lnTo>
                  <a:lnTo>
                    <a:pt x="3805" y="388"/>
                  </a:lnTo>
                  <a:lnTo>
                    <a:pt x="3780" y="412"/>
                  </a:lnTo>
                  <a:lnTo>
                    <a:pt x="3733" y="428"/>
                  </a:lnTo>
                  <a:lnTo>
                    <a:pt x="3701" y="428"/>
                  </a:lnTo>
                  <a:lnTo>
                    <a:pt x="3672" y="445"/>
                  </a:lnTo>
                  <a:lnTo>
                    <a:pt x="3645" y="446"/>
                  </a:lnTo>
                  <a:lnTo>
                    <a:pt x="3626" y="422"/>
                  </a:lnTo>
                  <a:lnTo>
                    <a:pt x="3653" y="406"/>
                  </a:lnTo>
                  <a:lnTo>
                    <a:pt x="3615" y="401"/>
                  </a:lnTo>
                  <a:lnTo>
                    <a:pt x="3600" y="407"/>
                  </a:lnTo>
                  <a:lnTo>
                    <a:pt x="3468" y="420"/>
                  </a:lnTo>
                  <a:lnTo>
                    <a:pt x="3455" y="417"/>
                  </a:lnTo>
                  <a:lnTo>
                    <a:pt x="3443" y="402"/>
                  </a:lnTo>
                  <a:lnTo>
                    <a:pt x="3478" y="395"/>
                  </a:lnTo>
                  <a:lnTo>
                    <a:pt x="3481" y="381"/>
                  </a:lnTo>
                  <a:lnTo>
                    <a:pt x="3512" y="351"/>
                  </a:lnTo>
                  <a:lnTo>
                    <a:pt x="3443" y="331"/>
                  </a:lnTo>
                  <a:lnTo>
                    <a:pt x="3418" y="316"/>
                  </a:lnTo>
                  <a:lnTo>
                    <a:pt x="3408" y="303"/>
                  </a:lnTo>
                  <a:lnTo>
                    <a:pt x="3377" y="292"/>
                  </a:lnTo>
                  <a:lnTo>
                    <a:pt x="3377" y="280"/>
                  </a:lnTo>
                  <a:lnTo>
                    <a:pt x="3356" y="281"/>
                  </a:lnTo>
                  <a:lnTo>
                    <a:pt x="3351" y="266"/>
                  </a:lnTo>
                  <a:lnTo>
                    <a:pt x="3486" y="255"/>
                  </a:lnTo>
                  <a:close/>
                  <a:moveTo>
                    <a:pt x="4063" y="247"/>
                  </a:moveTo>
                  <a:lnTo>
                    <a:pt x="4047" y="247"/>
                  </a:lnTo>
                  <a:lnTo>
                    <a:pt x="4015" y="237"/>
                  </a:lnTo>
                  <a:lnTo>
                    <a:pt x="4023" y="225"/>
                  </a:lnTo>
                  <a:lnTo>
                    <a:pt x="4063" y="247"/>
                  </a:lnTo>
                  <a:close/>
                  <a:moveTo>
                    <a:pt x="2343" y="252"/>
                  </a:moveTo>
                  <a:lnTo>
                    <a:pt x="2387" y="271"/>
                  </a:lnTo>
                  <a:lnTo>
                    <a:pt x="2411" y="277"/>
                  </a:lnTo>
                  <a:lnTo>
                    <a:pt x="2440" y="296"/>
                  </a:lnTo>
                  <a:lnTo>
                    <a:pt x="2431" y="307"/>
                  </a:lnTo>
                  <a:lnTo>
                    <a:pt x="2406" y="292"/>
                  </a:lnTo>
                  <a:lnTo>
                    <a:pt x="2361" y="276"/>
                  </a:lnTo>
                  <a:lnTo>
                    <a:pt x="2332" y="273"/>
                  </a:lnTo>
                  <a:lnTo>
                    <a:pt x="2291" y="242"/>
                  </a:lnTo>
                  <a:lnTo>
                    <a:pt x="2272" y="232"/>
                  </a:lnTo>
                  <a:lnTo>
                    <a:pt x="2262" y="211"/>
                  </a:lnTo>
                  <a:lnTo>
                    <a:pt x="2307" y="220"/>
                  </a:lnTo>
                  <a:lnTo>
                    <a:pt x="2327" y="232"/>
                  </a:lnTo>
                  <a:lnTo>
                    <a:pt x="2323" y="242"/>
                  </a:lnTo>
                  <a:lnTo>
                    <a:pt x="2343" y="252"/>
                  </a:lnTo>
                  <a:close/>
                  <a:moveTo>
                    <a:pt x="4288" y="210"/>
                  </a:moveTo>
                  <a:lnTo>
                    <a:pt x="4322" y="211"/>
                  </a:lnTo>
                  <a:lnTo>
                    <a:pt x="4321" y="218"/>
                  </a:lnTo>
                  <a:lnTo>
                    <a:pt x="4230" y="213"/>
                  </a:lnTo>
                  <a:lnTo>
                    <a:pt x="4182" y="222"/>
                  </a:lnTo>
                  <a:lnTo>
                    <a:pt x="4187" y="211"/>
                  </a:lnTo>
                  <a:lnTo>
                    <a:pt x="4217" y="203"/>
                  </a:lnTo>
                  <a:lnTo>
                    <a:pt x="4263" y="202"/>
                  </a:lnTo>
                  <a:lnTo>
                    <a:pt x="4288" y="210"/>
                  </a:lnTo>
                  <a:close/>
                  <a:moveTo>
                    <a:pt x="2915" y="75"/>
                  </a:moveTo>
                  <a:lnTo>
                    <a:pt x="2932" y="67"/>
                  </a:lnTo>
                  <a:lnTo>
                    <a:pt x="3000" y="77"/>
                  </a:lnTo>
                  <a:lnTo>
                    <a:pt x="3031" y="88"/>
                  </a:lnTo>
                  <a:lnTo>
                    <a:pt x="3047" y="101"/>
                  </a:lnTo>
                  <a:lnTo>
                    <a:pt x="3023" y="125"/>
                  </a:lnTo>
                  <a:lnTo>
                    <a:pt x="3045" y="137"/>
                  </a:lnTo>
                  <a:lnTo>
                    <a:pt x="3085" y="116"/>
                  </a:lnTo>
                  <a:lnTo>
                    <a:pt x="3118" y="120"/>
                  </a:lnTo>
                  <a:lnTo>
                    <a:pt x="3140" y="131"/>
                  </a:lnTo>
                  <a:lnTo>
                    <a:pt x="3152" y="145"/>
                  </a:lnTo>
                  <a:lnTo>
                    <a:pt x="3150" y="162"/>
                  </a:lnTo>
                  <a:lnTo>
                    <a:pt x="3188" y="176"/>
                  </a:lnTo>
                  <a:lnTo>
                    <a:pt x="3231" y="173"/>
                  </a:lnTo>
                  <a:lnTo>
                    <a:pt x="3261" y="177"/>
                  </a:lnTo>
                  <a:lnTo>
                    <a:pt x="3280" y="190"/>
                  </a:lnTo>
                  <a:lnTo>
                    <a:pt x="3303" y="187"/>
                  </a:lnTo>
                  <a:lnTo>
                    <a:pt x="3306" y="177"/>
                  </a:lnTo>
                  <a:lnTo>
                    <a:pt x="3338" y="180"/>
                  </a:lnTo>
                  <a:lnTo>
                    <a:pt x="3376" y="190"/>
                  </a:lnTo>
                  <a:lnTo>
                    <a:pt x="3350" y="201"/>
                  </a:lnTo>
                  <a:lnTo>
                    <a:pt x="3376" y="211"/>
                  </a:lnTo>
                  <a:lnTo>
                    <a:pt x="3418" y="218"/>
                  </a:lnTo>
                  <a:lnTo>
                    <a:pt x="3445" y="226"/>
                  </a:lnTo>
                  <a:lnTo>
                    <a:pt x="3426" y="243"/>
                  </a:lnTo>
                  <a:lnTo>
                    <a:pt x="3386" y="243"/>
                  </a:lnTo>
                  <a:lnTo>
                    <a:pt x="3350" y="247"/>
                  </a:lnTo>
                  <a:lnTo>
                    <a:pt x="3282" y="251"/>
                  </a:lnTo>
                  <a:lnTo>
                    <a:pt x="3245" y="271"/>
                  </a:lnTo>
                  <a:lnTo>
                    <a:pt x="3213" y="293"/>
                  </a:lnTo>
                  <a:lnTo>
                    <a:pt x="3208" y="313"/>
                  </a:lnTo>
                  <a:lnTo>
                    <a:pt x="3216" y="327"/>
                  </a:lnTo>
                  <a:lnTo>
                    <a:pt x="3197" y="333"/>
                  </a:lnTo>
                  <a:lnTo>
                    <a:pt x="3156" y="336"/>
                  </a:lnTo>
                  <a:lnTo>
                    <a:pt x="3159" y="385"/>
                  </a:lnTo>
                  <a:lnTo>
                    <a:pt x="3149" y="408"/>
                  </a:lnTo>
                  <a:lnTo>
                    <a:pt x="3107" y="412"/>
                  </a:lnTo>
                  <a:lnTo>
                    <a:pt x="3085" y="426"/>
                  </a:lnTo>
                  <a:lnTo>
                    <a:pt x="3070" y="452"/>
                  </a:lnTo>
                  <a:lnTo>
                    <a:pt x="3044" y="477"/>
                  </a:lnTo>
                  <a:lnTo>
                    <a:pt x="3056" y="490"/>
                  </a:lnTo>
                  <a:lnTo>
                    <a:pt x="3030" y="513"/>
                  </a:lnTo>
                  <a:lnTo>
                    <a:pt x="3045" y="536"/>
                  </a:lnTo>
                  <a:lnTo>
                    <a:pt x="3032" y="543"/>
                  </a:lnTo>
                  <a:lnTo>
                    <a:pt x="3006" y="547"/>
                  </a:lnTo>
                  <a:lnTo>
                    <a:pt x="2979" y="543"/>
                  </a:lnTo>
                  <a:lnTo>
                    <a:pt x="2950" y="530"/>
                  </a:lnTo>
                  <a:lnTo>
                    <a:pt x="2866" y="502"/>
                  </a:lnTo>
                  <a:lnTo>
                    <a:pt x="2812" y="472"/>
                  </a:lnTo>
                  <a:lnTo>
                    <a:pt x="2737" y="456"/>
                  </a:lnTo>
                  <a:lnTo>
                    <a:pt x="2696" y="436"/>
                  </a:lnTo>
                  <a:lnTo>
                    <a:pt x="2677" y="420"/>
                  </a:lnTo>
                  <a:lnTo>
                    <a:pt x="2681" y="402"/>
                  </a:lnTo>
                  <a:lnTo>
                    <a:pt x="2716" y="400"/>
                  </a:lnTo>
                  <a:lnTo>
                    <a:pt x="2752" y="408"/>
                  </a:lnTo>
                  <a:lnTo>
                    <a:pt x="2774" y="385"/>
                  </a:lnTo>
                  <a:lnTo>
                    <a:pt x="2915" y="371"/>
                  </a:lnTo>
                  <a:lnTo>
                    <a:pt x="3006" y="368"/>
                  </a:lnTo>
                  <a:lnTo>
                    <a:pt x="2982" y="352"/>
                  </a:lnTo>
                  <a:lnTo>
                    <a:pt x="2896" y="361"/>
                  </a:lnTo>
                  <a:lnTo>
                    <a:pt x="2842" y="358"/>
                  </a:lnTo>
                  <a:lnTo>
                    <a:pt x="2816" y="360"/>
                  </a:lnTo>
                  <a:lnTo>
                    <a:pt x="2790" y="367"/>
                  </a:lnTo>
                  <a:lnTo>
                    <a:pt x="2736" y="373"/>
                  </a:lnTo>
                  <a:lnTo>
                    <a:pt x="2679" y="372"/>
                  </a:lnTo>
                  <a:lnTo>
                    <a:pt x="2642" y="360"/>
                  </a:lnTo>
                  <a:lnTo>
                    <a:pt x="2626" y="335"/>
                  </a:lnTo>
                  <a:lnTo>
                    <a:pt x="2641" y="327"/>
                  </a:lnTo>
                  <a:lnTo>
                    <a:pt x="2689" y="328"/>
                  </a:lnTo>
                  <a:lnTo>
                    <a:pt x="2769" y="317"/>
                  </a:lnTo>
                  <a:lnTo>
                    <a:pt x="2806" y="307"/>
                  </a:lnTo>
                  <a:lnTo>
                    <a:pt x="2845" y="306"/>
                  </a:lnTo>
                  <a:lnTo>
                    <a:pt x="2839" y="296"/>
                  </a:lnTo>
                  <a:lnTo>
                    <a:pt x="2861" y="291"/>
                  </a:lnTo>
                  <a:lnTo>
                    <a:pt x="2891" y="288"/>
                  </a:lnTo>
                  <a:lnTo>
                    <a:pt x="2961" y="290"/>
                  </a:lnTo>
                  <a:lnTo>
                    <a:pt x="2964" y="282"/>
                  </a:lnTo>
                  <a:lnTo>
                    <a:pt x="2931" y="275"/>
                  </a:lnTo>
                  <a:lnTo>
                    <a:pt x="2920" y="267"/>
                  </a:lnTo>
                  <a:lnTo>
                    <a:pt x="2952" y="245"/>
                  </a:lnTo>
                  <a:lnTo>
                    <a:pt x="2925" y="246"/>
                  </a:lnTo>
                  <a:lnTo>
                    <a:pt x="2887" y="262"/>
                  </a:lnTo>
                  <a:lnTo>
                    <a:pt x="2865" y="268"/>
                  </a:lnTo>
                  <a:lnTo>
                    <a:pt x="2807" y="272"/>
                  </a:lnTo>
                  <a:lnTo>
                    <a:pt x="2786" y="252"/>
                  </a:lnTo>
                  <a:lnTo>
                    <a:pt x="2797" y="237"/>
                  </a:lnTo>
                  <a:lnTo>
                    <a:pt x="2787" y="228"/>
                  </a:lnTo>
                  <a:lnTo>
                    <a:pt x="2771" y="245"/>
                  </a:lnTo>
                  <a:lnTo>
                    <a:pt x="2745" y="248"/>
                  </a:lnTo>
                  <a:lnTo>
                    <a:pt x="2720" y="237"/>
                  </a:lnTo>
                  <a:lnTo>
                    <a:pt x="2696" y="243"/>
                  </a:lnTo>
                  <a:lnTo>
                    <a:pt x="2705" y="256"/>
                  </a:lnTo>
                  <a:lnTo>
                    <a:pt x="2697" y="268"/>
                  </a:lnTo>
                  <a:lnTo>
                    <a:pt x="2722" y="280"/>
                  </a:lnTo>
                  <a:lnTo>
                    <a:pt x="2694" y="287"/>
                  </a:lnTo>
                  <a:lnTo>
                    <a:pt x="2667" y="301"/>
                  </a:lnTo>
                  <a:lnTo>
                    <a:pt x="2619" y="303"/>
                  </a:lnTo>
                  <a:lnTo>
                    <a:pt x="2562" y="305"/>
                  </a:lnTo>
                  <a:lnTo>
                    <a:pt x="2505" y="285"/>
                  </a:lnTo>
                  <a:lnTo>
                    <a:pt x="2477" y="270"/>
                  </a:lnTo>
                  <a:lnTo>
                    <a:pt x="2455" y="255"/>
                  </a:lnTo>
                  <a:lnTo>
                    <a:pt x="2421" y="247"/>
                  </a:lnTo>
                  <a:lnTo>
                    <a:pt x="2400" y="237"/>
                  </a:lnTo>
                  <a:lnTo>
                    <a:pt x="2395" y="223"/>
                  </a:lnTo>
                  <a:lnTo>
                    <a:pt x="2377" y="215"/>
                  </a:lnTo>
                  <a:lnTo>
                    <a:pt x="2369" y="200"/>
                  </a:lnTo>
                  <a:lnTo>
                    <a:pt x="2424" y="200"/>
                  </a:lnTo>
                  <a:lnTo>
                    <a:pt x="2402" y="177"/>
                  </a:lnTo>
                  <a:lnTo>
                    <a:pt x="2409" y="157"/>
                  </a:lnTo>
                  <a:lnTo>
                    <a:pt x="2366" y="158"/>
                  </a:lnTo>
                  <a:lnTo>
                    <a:pt x="2371" y="170"/>
                  </a:lnTo>
                  <a:lnTo>
                    <a:pt x="2344" y="182"/>
                  </a:lnTo>
                  <a:lnTo>
                    <a:pt x="2329" y="180"/>
                  </a:lnTo>
                  <a:lnTo>
                    <a:pt x="2300" y="156"/>
                  </a:lnTo>
                  <a:lnTo>
                    <a:pt x="2270" y="126"/>
                  </a:lnTo>
                  <a:lnTo>
                    <a:pt x="2275" y="110"/>
                  </a:lnTo>
                  <a:lnTo>
                    <a:pt x="2260" y="97"/>
                  </a:lnTo>
                  <a:lnTo>
                    <a:pt x="2279" y="88"/>
                  </a:lnTo>
                  <a:lnTo>
                    <a:pt x="2310" y="100"/>
                  </a:lnTo>
                  <a:lnTo>
                    <a:pt x="2320" y="91"/>
                  </a:lnTo>
                  <a:lnTo>
                    <a:pt x="2367" y="86"/>
                  </a:lnTo>
                  <a:lnTo>
                    <a:pt x="2425" y="100"/>
                  </a:lnTo>
                  <a:lnTo>
                    <a:pt x="2430" y="86"/>
                  </a:lnTo>
                  <a:lnTo>
                    <a:pt x="2482" y="92"/>
                  </a:lnTo>
                  <a:lnTo>
                    <a:pt x="2520" y="85"/>
                  </a:lnTo>
                  <a:lnTo>
                    <a:pt x="2582" y="81"/>
                  </a:lnTo>
                  <a:lnTo>
                    <a:pt x="2607" y="86"/>
                  </a:lnTo>
                  <a:lnTo>
                    <a:pt x="2595" y="100"/>
                  </a:lnTo>
                  <a:lnTo>
                    <a:pt x="2516" y="103"/>
                  </a:lnTo>
                  <a:lnTo>
                    <a:pt x="2466" y="120"/>
                  </a:lnTo>
                  <a:lnTo>
                    <a:pt x="2537" y="117"/>
                  </a:lnTo>
                  <a:lnTo>
                    <a:pt x="2550" y="118"/>
                  </a:lnTo>
                  <a:lnTo>
                    <a:pt x="2557" y="132"/>
                  </a:lnTo>
                  <a:lnTo>
                    <a:pt x="2595" y="138"/>
                  </a:lnTo>
                  <a:lnTo>
                    <a:pt x="2624" y="151"/>
                  </a:lnTo>
                  <a:lnTo>
                    <a:pt x="2634" y="145"/>
                  </a:lnTo>
                  <a:lnTo>
                    <a:pt x="2626" y="117"/>
                  </a:lnTo>
                  <a:lnTo>
                    <a:pt x="2681" y="88"/>
                  </a:lnTo>
                  <a:lnTo>
                    <a:pt x="2707" y="93"/>
                  </a:lnTo>
                  <a:lnTo>
                    <a:pt x="2734" y="105"/>
                  </a:lnTo>
                  <a:lnTo>
                    <a:pt x="2784" y="142"/>
                  </a:lnTo>
                  <a:lnTo>
                    <a:pt x="2812" y="166"/>
                  </a:lnTo>
                  <a:lnTo>
                    <a:pt x="2889" y="201"/>
                  </a:lnTo>
                  <a:lnTo>
                    <a:pt x="2880" y="182"/>
                  </a:lnTo>
                  <a:lnTo>
                    <a:pt x="2827" y="126"/>
                  </a:lnTo>
                  <a:lnTo>
                    <a:pt x="2816" y="105"/>
                  </a:lnTo>
                  <a:lnTo>
                    <a:pt x="2827" y="83"/>
                  </a:lnTo>
                  <a:lnTo>
                    <a:pt x="2841" y="77"/>
                  </a:lnTo>
                  <a:lnTo>
                    <a:pt x="2836" y="61"/>
                  </a:lnTo>
                  <a:lnTo>
                    <a:pt x="2852" y="55"/>
                  </a:lnTo>
                  <a:lnTo>
                    <a:pt x="2882" y="58"/>
                  </a:lnTo>
                  <a:lnTo>
                    <a:pt x="2915" y="75"/>
                  </a:lnTo>
                  <a:close/>
                  <a:moveTo>
                    <a:pt x="4598" y="46"/>
                  </a:moveTo>
                  <a:lnTo>
                    <a:pt x="4498" y="51"/>
                  </a:lnTo>
                  <a:lnTo>
                    <a:pt x="4487" y="47"/>
                  </a:lnTo>
                  <a:lnTo>
                    <a:pt x="4684" y="30"/>
                  </a:lnTo>
                  <a:lnTo>
                    <a:pt x="4705" y="36"/>
                  </a:lnTo>
                  <a:lnTo>
                    <a:pt x="4598" y="46"/>
                  </a:lnTo>
                  <a:close/>
                  <a:moveTo>
                    <a:pt x="3112" y="22"/>
                  </a:moveTo>
                  <a:lnTo>
                    <a:pt x="3090" y="30"/>
                  </a:lnTo>
                  <a:lnTo>
                    <a:pt x="3050" y="23"/>
                  </a:lnTo>
                  <a:lnTo>
                    <a:pt x="3061" y="15"/>
                  </a:lnTo>
                  <a:lnTo>
                    <a:pt x="3112" y="22"/>
                  </a:lnTo>
                  <a:close/>
                  <a:moveTo>
                    <a:pt x="3345" y="28"/>
                  </a:moveTo>
                  <a:lnTo>
                    <a:pt x="3415" y="30"/>
                  </a:lnTo>
                  <a:lnTo>
                    <a:pt x="3433" y="41"/>
                  </a:lnTo>
                  <a:lnTo>
                    <a:pt x="3502" y="55"/>
                  </a:lnTo>
                  <a:lnTo>
                    <a:pt x="3512" y="36"/>
                  </a:lnTo>
                  <a:lnTo>
                    <a:pt x="3505" y="8"/>
                  </a:lnTo>
                  <a:lnTo>
                    <a:pt x="3528" y="7"/>
                  </a:lnTo>
                  <a:lnTo>
                    <a:pt x="3550" y="0"/>
                  </a:lnTo>
                  <a:lnTo>
                    <a:pt x="3588" y="3"/>
                  </a:lnTo>
                  <a:lnTo>
                    <a:pt x="3591" y="20"/>
                  </a:lnTo>
                  <a:lnTo>
                    <a:pt x="3585" y="37"/>
                  </a:lnTo>
                  <a:lnTo>
                    <a:pt x="3611" y="38"/>
                  </a:lnTo>
                  <a:lnTo>
                    <a:pt x="3646" y="35"/>
                  </a:lnTo>
                  <a:lnTo>
                    <a:pt x="3670" y="21"/>
                  </a:lnTo>
                  <a:lnTo>
                    <a:pt x="3700" y="22"/>
                  </a:lnTo>
                  <a:lnTo>
                    <a:pt x="3716" y="15"/>
                  </a:lnTo>
                  <a:lnTo>
                    <a:pt x="3733" y="22"/>
                  </a:lnTo>
                  <a:lnTo>
                    <a:pt x="3836" y="31"/>
                  </a:lnTo>
                  <a:lnTo>
                    <a:pt x="3877" y="38"/>
                  </a:lnTo>
                  <a:lnTo>
                    <a:pt x="3942" y="38"/>
                  </a:lnTo>
                  <a:lnTo>
                    <a:pt x="3988" y="41"/>
                  </a:lnTo>
                  <a:lnTo>
                    <a:pt x="4023" y="53"/>
                  </a:lnTo>
                  <a:lnTo>
                    <a:pt x="4037" y="75"/>
                  </a:lnTo>
                  <a:lnTo>
                    <a:pt x="4026" y="80"/>
                  </a:lnTo>
                  <a:lnTo>
                    <a:pt x="3942" y="105"/>
                  </a:lnTo>
                  <a:lnTo>
                    <a:pt x="3922" y="113"/>
                  </a:lnTo>
                  <a:lnTo>
                    <a:pt x="3892" y="142"/>
                  </a:lnTo>
                  <a:lnTo>
                    <a:pt x="3841" y="151"/>
                  </a:lnTo>
                  <a:lnTo>
                    <a:pt x="3797" y="147"/>
                  </a:lnTo>
                  <a:lnTo>
                    <a:pt x="3760" y="156"/>
                  </a:lnTo>
                  <a:lnTo>
                    <a:pt x="3736" y="168"/>
                  </a:lnTo>
                  <a:lnTo>
                    <a:pt x="3717" y="171"/>
                  </a:lnTo>
                  <a:lnTo>
                    <a:pt x="3602" y="166"/>
                  </a:lnTo>
                  <a:lnTo>
                    <a:pt x="3575" y="152"/>
                  </a:lnTo>
                  <a:lnTo>
                    <a:pt x="3590" y="141"/>
                  </a:lnTo>
                  <a:lnTo>
                    <a:pt x="3487" y="145"/>
                  </a:lnTo>
                  <a:lnTo>
                    <a:pt x="3372" y="143"/>
                  </a:lnTo>
                  <a:lnTo>
                    <a:pt x="3360" y="137"/>
                  </a:lnTo>
                  <a:lnTo>
                    <a:pt x="3290" y="131"/>
                  </a:lnTo>
                  <a:lnTo>
                    <a:pt x="3237" y="117"/>
                  </a:lnTo>
                  <a:lnTo>
                    <a:pt x="3251" y="111"/>
                  </a:lnTo>
                  <a:lnTo>
                    <a:pt x="3323" y="111"/>
                  </a:lnTo>
                  <a:lnTo>
                    <a:pt x="3315" y="92"/>
                  </a:lnTo>
                  <a:lnTo>
                    <a:pt x="3278" y="91"/>
                  </a:lnTo>
                  <a:lnTo>
                    <a:pt x="3256" y="96"/>
                  </a:lnTo>
                  <a:lnTo>
                    <a:pt x="3202" y="98"/>
                  </a:lnTo>
                  <a:lnTo>
                    <a:pt x="3152" y="97"/>
                  </a:lnTo>
                  <a:lnTo>
                    <a:pt x="3128" y="93"/>
                  </a:lnTo>
                  <a:lnTo>
                    <a:pt x="3081" y="81"/>
                  </a:lnTo>
                  <a:lnTo>
                    <a:pt x="3072" y="71"/>
                  </a:lnTo>
                  <a:lnTo>
                    <a:pt x="3107" y="66"/>
                  </a:lnTo>
                  <a:lnTo>
                    <a:pt x="3133" y="57"/>
                  </a:lnTo>
                  <a:lnTo>
                    <a:pt x="3077" y="53"/>
                  </a:lnTo>
                  <a:lnTo>
                    <a:pt x="3053" y="50"/>
                  </a:lnTo>
                  <a:lnTo>
                    <a:pt x="3046" y="38"/>
                  </a:lnTo>
                  <a:lnTo>
                    <a:pt x="3120" y="36"/>
                  </a:lnTo>
                  <a:lnTo>
                    <a:pt x="3182" y="46"/>
                  </a:lnTo>
                  <a:lnTo>
                    <a:pt x="3173" y="18"/>
                  </a:lnTo>
                  <a:lnTo>
                    <a:pt x="3222" y="32"/>
                  </a:lnTo>
                  <a:lnTo>
                    <a:pt x="3225" y="18"/>
                  </a:lnTo>
                  <a:lnTo>
                    <a:pt x="3200" y="1"/>
                  </a:lnTo>
                  <a:lnTo>
                    <a:pt x="3225" y="0"/>
                  </a:lnTo>
                  <a:lnTo>
                    <a:pt x="3281" y="8"/>
                  </a:lnTo>
                  <a:lnTo>
                    <a:pt x="3345" y="28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4242" y="2153"/>
              <a:ext cx="737" cy="525"/>
            </a:xfrm>
            <a:custGeom>
              <a:avLst/>
              <a:gdLst>
                <a:gd name="T0" fmla="*/ 1274 w 1535"/>
                <a:gd name="T1" fmla="*/ 91 h 1095"/>
                <a:gd name="T2" fmla="*/ 1354 w 1535"/>
                <a:gd name="T3" fmla="*/ 167 h 1095"/>
                <a:gd name="T4" fmla="*/ 1438 w 1535"/>
                <a:gd name="T5" fmla="*/ 337 h 1095"/>
                <a:gd name="T6" fmla="*/ 1392 w 1535"/>
                <a:gd name="T7" fmla="*/ 427 h 1095"/>
                <a:gd name="T8" fmla="*/ 1357 w 1535"/>
                <a:gd name="T9" fmla="*/ 482 h 1095"/>
                <a:gd name="T10" fmla="*/ 1430 w 1535"/>
                <a:gd name="T11" fmla="*/ 524 h 1095"/>
                <a:gd name="T12" fmla="*/ 1423 w 1535"/>
                <a:gd name="T13" fmla="*/ 586 h 1095"/>
                <a:gd name="T14" fmla="*/ 1452 w 1535"/>
                <a:gd name="T15" fmla="*/ 645 h 1095"/>
                <a:gd name="T16" fmla="*/ 1509 w 1535"/>
                <a:gd name="T17" fmla="*/ 731 h 1095"/>
                <a:gd name="T18" fmla="*/ 1534 w 1535"/>
                <a:gd name="T19" fmla="*/ 793 h 1095"/>
                <a:gd name="T20" fmla="*/ 1483 w 1535"/>
                <a:gd name="T21" fmla="*/ 838 h 1095"/>
                <a:gd name="T22" fmla="*/ 1350 w 1535"/>
                <a:gd name="T23" fmla="*/ 984 h 1095"/>
                <a:gd name="T24" fmla="*/ 1360 w 1535"/>
                <a:gd name="T25" fmla="*/ 1066 h 1095"/>
                <a:gd name="T26" fmla="*/ 1338 w 1535"/>
                <a:gd name="T27" fmla="*/ 1086 h 1095"/>
                <a:gd name="T28" fmla="*/ 1245 w 1535"/>
                <a:gd name="T29" fmla="*/ 1043 h 1095"/>
                <a:gd name="T30" fmla="*/ 1149 w 1535"/>
                <a:gd name="T31" fmla="*/ 1018 h 1095"/>
                <a:gd name="T32" fmla="*/ 1069 w 1535"/>
                <a:gd name="T33" fmla="*/ 1038 h 1095"/>
                <a:gd name="T34" fmla="*/ 973 w 1535"/>
                <a:gd name="T35" fmla="*/ 1039 h 1095"/>
                <a:gd name="T36" fmla="*/ 920 w 1535"/>
                <a:gd name="T37" fmla="*/ 1063 h 1095"/>
                <a:gd name="T38" fmla="*/ 858 w 1535"/>
                <a:gd name="T39" fmla="*/ 986 h 1095"/>
                <a:gd name="T40" fmla="*/ 790 w 1535"/>
                <a:gd name="T41" fmla="*/ 1024 h 1095"/>
                <a:gd name="T42" fmla="*/ 762 w 1535"/>
                <a:gd name="T43" fmla="*/ 983 h 1095"/>
                <a:gd name="T44" fmla="*/ 687 w 1535"/>
                <a:gd name="T45" fmla="*/ 923 h 1095"/>
                <a:gd name="T46" fmla="*/ 614 w 1535"/>
                <a:gd name="T47" fmla="*/ 915 h 1095"/>
                <a:gd name="T48" fmla="*/ 585 w 1535"/>
                <a:gd name="T49" fmla="*/ 873 h 1095"/>
                <a:gd name="T50" fmla="*/ 499 w 1535"/>
                <a:gd name="T51" fmla="*/ 838 h 1095"/>
                <a:gd name="T52" fmla="*/ 477 w 1535"/>
                <a:gd name="T53" fmla="*/ 860 h 1095"/>
                <a:gd name="T54" fmla="*/ 402 w 1535"/>
                <a:gd name="T55" fmla="*/ 863 h 1095"/>
                <a:gd name="T56" fmla="*/ 377 w 1535"/>
                <a:gd name="T57" fmla="*/ 814 h 1095"/>
                <a:gd name="T58" fmla="*/ 323 w 1535"/>
                <a:gd name="T59" fmla="*/ 794 h 1095"/>
                <a:gd name="T60" fmla="*/ 222 w 1535"/>
                <a:gd name="T61" fmla="*/ 755 h 1095"/>
                <a:gd name="T62" fmla="*/ 164 w 1535"/>
                <a:gd name="T63" fmla="*/ 717 h 1095"/>
                <a:gd name="T64" fmla="*/ 159 w 1535"/>
                <a:gd name="T65" fmla="*/ 701 h 1095"/>
                <a:gd name="T66" fmla="*/ 117 w 1535"/>
                <a:gd name="T67" fmla="*/ 621 h 1095"/>
                <a:gd name="T68" fmla="*/ 103 w 1535"/>
                <a:gd name="T69" fmla="*/ 549 h 1095"/>
                <a:gd name="T70" fmla="*/ 77 w 1535"/>
                <a:gd name="T71" fmla="*/ 464 h 1095"/>
                <a:gd name="T72" fmla="*/ 26 w 1535"/>
                <a:gd name="T73" fmla="*/ 384 h 1095"/>
                <a:gd name="T74" fmla="*/ 38 w 1535"/>
                <a:gd name="T75" fmla="*/ 324 h 1095"/>
                <a:gd name="T76" fmla="*/ 11 w 1535"/>
                <a:gd name="T77" fmla="*/ 206 h 1095"/>
                <a:gd name="T78" fmla="*/ 53 w 1535"/>
                <a:gd name="T79" fmla="*/ 189 h 1095"/>
                <a:gd name="T80" fmla="*/ 25 w 1535"/>
                <a:gd name="T81" fmla="*/ 170 h 1095"/>
                <a:gd name="T82" fmla="*/ 240 w 1535"/>
                <a:gd name="T83" fmla="*/ 109 h 1095"/>
                <a:gd name="T84" fmla="*/ 330 w 1535"/>
                <a:gd name="T85" fmla="*/ 54 h 1095"/>
                <a:gd name="T86" fmla="*/ 429 w 1535"/>
                <a:gd name="T87" fmla="*/ 20 h 1095"/>
                <a:gd name="T88" fmla="*/ 648 w 1535"/>
                <a:gd name="T89" fmla="*/ 29 h 1095"/>
                <a:gd name="T90" fmla="*/ 627 w 1535"/>
                <a:gd name="T91" fmla="*/ 61 h 1095"/>
                <a:gd name="T92" fmla="*/ 687 w 1535"/>
                <a:gd name="T93" fmla="*/ 91 h 1095"/>
                <a:gd name="T94" fmla="*/ 782 w 1535"/>
                <a:gd name="T95" fmla="*/ 72 h 1095"/>
                <a:gd name="T96" fmla="*/ 1238 w 1535"/>
                <a:gd name="T97" fmla="*/ 9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5" h="1095">
                  <a:moveTo>
                    <a:pt x="1238" y="90"/>
                  </a:moveTo>
                  <a:lnTo>
                    <a:pt x="1246" y="83"/>
                  </a:lnTo>
                  <a:lnTo>
                    <a:pt x="1274" y="91"/>
                  </a:lnTo>
                  <a:lnTo>
                    <a:pt x="1331" y="119"/>
                  </a:lnTo>
                  <a:lnTo>
                    <a:pt x="1344" y="130"/>
                  </a:lnTo>
                  <a:lnTo>
                    <a:pt x="1354" y="167"/>
                  </a:lnTo>
                  <a:lnTo>
                    <a:pt x="1381" y="231"/>
                  </a:lnTo>
                  <a:lnTo>
                    <a:pt x="1417" y="292"/>
                  </a:lnTo>
                  <a:lnTo>
                    <a:pt x="1438" y="337"/>
                  </a:lnTo>
                  <a:lnTo>
                    <a:pt x="1449" y="386"/>
                  </a:lnTo>
                  <a:lnTo>
                    <a:pt x="1442" y="406"/>
                  </a:lnTo>
                  <a:lnTo>
                    <a:pt x="1392" y="427"/>
                  </a:lnTo>
                  <a:lnTo>
                    <a:pt x="1382" y="434"/>
                  </a:lnTo>
                  <a:lnTo>
                    <a:pt x="1357" y="467"/>
                  </a:lnTo>
                  <a:lnTo>
                    <a:pt x="1357" y="482"/>
                  </a:lnTo>
                  <a:lnTo>
                    <a:pt x="1398" y="499"/>
                  </a:lnTo>
                  <a:lnTo>
                    <a:pt x="1420" y="511"/>
                  </a:lnTo>
                  <a:lnTo>
                    <a:pt x="1430" y="524"/>
                  </a:lnTo>
                  <a:lnTo>
                    <a:pt x="1428" y="554"/>
                  </a:lnTo>
                  <a:lnTo>
                    <a:pt x="1433" y="567"/>
                  </a:lnTo>
                  <a:lnTo>
                    <a:pt x="1423" y="586"/>
                  </a:lnTo>
                  <a:lnTo>
                    <a:pt x="1424" y="602"/>
                  </a:lnTo>
                  <a:lnTo>
                    <a:pt x="1437" y="623"/>
                  </a:lnTo>
                  <a:lnTo>
                    <a:pt x="1452" y="645"/>
                  </a:lnTo>
                  <a:lnTo>
                    <a:pt x="1452" y="661"/>
                  </a:lnTo>
                  <a:lnTo>
                    <a:pt x="1485" y="696"/>
                  </a:lnTo>
                  <a:lnTo>
                    <a:pt x="1509" y="731"/>
                  </a:lnTo>
                  <a:lnTo>
                    <a:pt x="1527" y="744"/>
                  </a:lnTo>
                  <a:lnTo>
                    <a:pt x="1512" y="760"/>
                  </a:lnTo>
                  <a:lnTo>
                    <a:pt x="1534" y="793"/>
                  </a:lnTo>
                  <a:lnTo>
                    <a:pt x="1535" y="809"/>
                  </a:lnTo>
                  <a:lnTo>
                    <a:pt x="1520" y="831"/>
                  </a:lnTo>
                  <a:lnTo>
                    <a:pt x="1483" y="838"/>
                  </a:lnTo>
                  <a:lnTo>
                    <a:pt x="1423" y="895"/>
                  </a:lnTo>
                  <a:lnTo>
                    <a:pt x="1393" y="929"/>
                  </a:lnTo>
                  <a:lnTo>
                    <a:pt x="1350" y="984"/>
                  </a:lnTo>
                  <a:lnTo>
                    <a:pt x="1343" y="996"/>
                  </a:lnTo>
                  <a:lnTo>
                    <a:pt x="1362" y="1044"/>
                  </a:lnTo>
                  <a:lnTo>
                    <a:pt x="1360" y="1066"/>
                  </a:lnTo>
                  <a:lnTo>
                    <a:pt x="1384" y="1084"/>
                  </a:lnTo>
                  <a:lnTo>
                    <a:pt x="1379" y="1095"/>
                  </a:lnTo>
                  <a:lnTo>
                    <a:pt x="1338" y="1086"/>
                  </a:lnTo>
                  <a:lnTo>
                    <a:pt x="1327" y="1084"/>
                  </a:lnTo>
                  <a:lnTo>
                    <a:pt x="1255" y="1060"/>
                  </a:lnTo>
                  <a:lnTo>
                    <a:pt x="1245" y="1043"/>
                  </a:lnTo>
                  <a:lnTo>
                    <a:pt x="1233" y="1034"/>
                  </a:lnTo>
                  <a:lnTo>
                    <a:pt x="1194" y="1021"/>
                  </a:lnTo>
                  <a:lnTo>
                    <a:pt x="1149" y="1018"/>
                  </a:lnTo>
                  <a:lnTo>
                    <a:pt x="1109" y="1020"/>
                  </a:lnTo>
                  <a:lnTo>
                    <a:pt x="1092" y="1039"/>
                  </a:lnTo>
                  <a:lnTo>
                    <a:pt x="1069" y="1038"/>
                  </a:lnTo>
                  <a:lnTo>
                    <a:pt x="1039" y="1025"/>
                  </a:lnTo>
                  <a:lnTo>
                    <a:pt x="1002" y="1026"/>
                  </a:lnTo>
                  <a:lnTo>
                    <a:pt x="973" y="1039"/>
                  </a:lnTo>
                  <a:lnTo>
                    <a:pt x="959" y="1065"/>
                  </a:lnTo>
                  <a:lnTo>
                    <a:pt x="938" y="1058"/>
                  </a:lnTo>
                  <a:lnTo>
                    <a:pt x="920" y="1063"/>
                  </a:lnTo>
                  <a:lnTo>
                    <a:pt x="913" y="1029"/>
                  </a:lnTo>
                  <a:lnTo>
                    <a:pt x="895" y="1024"/>
                  </a:lnTo>
                  <a:lnTo>
                    <a:pt x="858" y="986"/>
                  </a:lnTo>
                  <a:lnTo>
                    <a:pt x="830" y="1003"/>
                  </a:lnTo>
                  <a:lnTo>
                    <a:pt x="818" y="1024"/>
                  </a:lnTo>
                  <a:lnTo>
                    <a:pt x="790" y="1024"/>
                  </a:lnTo>
                  <a:lnTo>
                    <a:pt x="784" y="1005"/>
                  </a:lnTo>
                  <a:lnTo>
                    <a:pt x="768" y="1003"/>
                  </a:lnTo>
                  <a:lnTo>
                    <a:pt x="762" y="983"/>
                  </a:lnTo>
                  <a:lnTo>
                    <a:pt x="727" y="955"/>
                  </a:lnTo>
                  <a:lnTo>
                    <a:pt x="720" y="933"/>
                  </a:lnTo>
                  <a:lnTo>
                    <a:pt x="687" y="923"/>
                  </a:lnTo>
                  <a:lnTo>
                    <a:pt x="680" y="925"/>
                  </a:lnTo>
                  <a:lnTo>
                    <a:pt x="637" y="903"/>
                  </a:lnTo>
                  <a:lnTo>
                    <a:pt x="614" y="915"/>
                  </a:lnTo>
                  <a:lnTo>
                    <a:pt x="602" y="908"/>
                  </a:lnTo>
                  <a:lnTo>
                    <a:pt x="568" y="879"/>
                  </a:lnTo>
                  <a:lnTo>
                    <a:pt x="585" y="873"/>
                  </a:lnTo>
                  <a:lnTo>
                    <a:pt x="585" y="853"/>
                  </a:lnTo>
                  <a:lnTo>
                    <a:pt x="540" y="861"/>
                  </a:lnTo>
                  <a:lnTo>
                    <a:pt x="499" y="838"/>
                  </a:lnTo>
                  <a:lnTo>
                    <a:pt x="472" y="830"/>
                  </a:lnTo>
                  <a:lnTo>
                    <a:pt x="455" y="830"/>
                  </a:lnTo>
                  <a:lnTo>
                    <a:pt x="477" y="860"/>
                  </a:lnTo>
                  <a:lnTo>
                    <a:pt x="433" y="891"/>
                  </a:lnTo>
                  <a:lnTo>
                    <a:pt x="420" y="886"/>
                  </a:lnTo>
                  <a:lnTo>
                    <a:pt x="402" y="863"/>
                  </a:lnTo>
                  <a:lnTo>
                    <a:pt x="377" y="840"/>
                  </a:lnTo>
                  <a:lnTo>
                    <a:pt x="357" y="829"/>
                  </a:lnTo>
                  <a:lnTo>
                    <a:pt x="377" y="814"/>
                  </a:lnTo>
                  <a:lnTo>
                    <a:pt x="385" y="800"/>
                  </a:lnTo>
                  <a:lnTo>
                    <a:pt x="363" y="785"/>
                  </a:lnTo>
                  <a:lnTo>
                    <a:pt x="323" y="794"/>
                  </a:lnTo>
                  <a:lnTo>
                    <a:pt x="313" y="783"/>
                  </a:lnTo>
                  <a:lnTo>
                    <a:pt x="279" y="769"/>
                  </a:lnTo>
                  <a:lnTo>
                    <a:pt x="222" y="755"/>
                  </a:lnTo>
                  <a:lnTo>
                    <a:pt x="209" y="741"/>
                  </a:lnTo>
                  <a:lnTo>
                    <a:pt x="205" y="727"/>
                  </a:lnTo>
                  <a:lnTo>
                    <a:pt x="164" y="717"/>
                  </a:lnTo>
                  <a:lnTo>
                    <a:pt x="166" y="741"/>
                  </a:lnTo>
                  <a:lnTo>
                    <a:pt x="139" y="746"/>
                  </a:lnTo>
                  <a:lnTo>
                    <a:pt x="159" y="701"/>
                  </a:lnTo>
                  <a:lnTo>
                    <a:pt x="164" y="672"/>
                  </a:lnTo>
                  <a:lnTo>
                    <a:pt x="144" y="632"/>
                  </a:lnTo>
                  <a:lnTo>
                    <a:pt x="117" y="621"/>
                  </a:lnTo>
                  <a:lnTo>
                    <a:pt x="117" y="601"/>
                  </a:lnTo>
                  <a:lnTo>
                    <a:pt x="93" y="562"/>
                  </a:lnTo>
                  <a:lnTo>
                    <a:pt x="103" y="549"/>
                  </a:lnTo>
                  <a:lnTo>
                    <a:pt x="112" y="516"/>
                  </a:lnTo>
                  <a:lnTo>
                    <a:pt x="102" y="492"/>
                  </a:lnTo>
                  <a:lnTo>
                    <a:pt x="77" y="464"/>
                  </a:lnTo>
                  <a:lnTo>
                    <a:pt x="84" y="431"/>
                  </a:lnTo>
                  <a:lnTo>
                    <a:pt x="67" y="410"/>
                  </a:lnTo>
                  <a:lnTo>
                    <a:pt x="26" y="384"/>
                  </a:lnTo>
                  <a:lnTo>
                    <a:pt x="6" y="366"/>
                  </a:lnTo>
                  <a:lnTo>
                    <a:pt x="14" y="346"/>
                  </a:lnTo>
                  <a:lnTo>
                    <a:pt x="38" y="324"/>
                  </a:lnTo>
                  <a:lnTo>
                    <a:pt x="42" y="290"/>
                  </a:lnTo>
                  <a:lnTo>
                    <a:pt x="19" y="239"/>
                  </a:lnTo>
                  <a:lnTo>
                    <a:pt x="11" y="206"/>
                  </a:lnTo>
                  <a:lnTo>
                    <a:pt x="46" y="217"/>
                  </a:lnTo>
                  <a:lnTo>
                    <a:pt x="54" y="211"/>
                  </a:lnTo>
                  <a:lnTo>
                    <a:pt x="53" y="189"/>
                  </a:lnTo>
                  <a:lnTo>
                    <a:pt x="2" y="180"/>
                  </a:lnTo>
                  <a:lnTo>
                    <a:pt x="0" y="165"/>
                  </a:lnTo>
                  <a:lnTo>
                    <a:pt x="25" y="170"/>
                  </a:lnTo>
                  <a:lnTo>
                    <a:pt x="73" y="152"/>
                  </a:lnTo>
                  <a:lnTo>
                    <a:pt x="154" y="130"/>
                  </a:lnTo>
                  <a:lnTo>
                    <a:pt x="240" y="109"/>
                  </a:lnTo>
                  <a:lnTo>
                    <a:pt x="282" y="102"/>
                  </a:lnTo>
                  <a:lnTo>
                    <a:pt x="307" y="75"/>
                  </a:lnTo>
                  <a:lnTo>
                    <a:pt x="330" y="54"/>
                  </a:lnTo>
                  <a:lnTo>
                    <a:pt x="378" y="45"/>
                  </a:lnTo>
                  <a:lnTo>
                    <a:pt x="394" y="35"/>
                  </a:lnTo>
                  <a:lnTo>
                    <a:pt x="429" y="20"/>
                  </a:lnTo>
                  <a:lnTo>
                    <a:pt x="512" y="5"/>
                  </a:lnTo>
                  <a:lnTo>
                    <a:pt x="580" y="0"/>
                  </a:lnTo>
                  <a:lnTo>
                    <a:pt x="648" y="29"/>
                  </a:lnTo>
                  <a:lnTo>
                    <a:pt x="637" y="32"/>
                  </a:lnTo>
                  <a:lnTo>
                    <a:pt x="599" y="17"/>
                  </a:lnTo>
                  <a:lnTo>
                    <a:pt x="627" y="61"/>
                  </a:lnTo>
                  <a:lnTo>
                    <a:pt x="640" y="76"/>
                  </a:lnTo>
                  <a:lnTo>
                    <a:pt x="665" y="87"/>
                  </a:lnTo>
                  <a:lnTo>
                    <a:pt x="687" y="91"/>
                  </a:lnTo>
                  <a:lnTo>
                    <a:pt x="748" y="85"/>
                  </a:lnTo>
                  <a:lnTo>
                    <a:pt x="775" y="71"/>
                  </a:lnTo>
                  <a:lnTo>
                    <a:pt x="782" y="72"/>
                  </a:lnTo>
                  <a:lnTo>
                    <a:pt x="864" y="77"/>
                  </a:lnTo>
                  <a:lnTo>
                    <a:pt x="1150" y="89"/>
                  </a:lnTo>
                  <a:lnTo>
                    <a:pt x="1238" y="90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2516" y="3316"/>
              <a:ext cx="258" cy="480"/>
            </a:xfrm>
            <a:custGeom>
              <a:avLst/>
              <a:gdLst>
                <a:gd name="T0" fmla="*/ 309 w 538"/>
                <a:gd name="T1" fmla="*/ 968 h 1000"/>
                <a:gd name="T2" fmla="*/ 237 w 538"/>
                <a:gd name="T3" fmla="*/ 1000 h 1000"/>
                <a:gd name="T4" fmla="*/ 149 w 538"/>
                <a:gd name="T5" fmla="*/ 981 h 1000"/>
                <a:gd name="T6" fmla="*/ 108 w 538"/>
                <a:gd name="T7" fmla="*/ 986 h 1000"/>
                <a:gd name="T8" fmla="*/ 75 w 538"/>
                <a:gd name="T9" fmla="*/ 998 h 1000"/>
                <a:gd name="T10" fmla="*/ 78 w 538"/>
                <a:gd name="T11" fmla="*/ 968 h 1000"/>
                <a:gd name="T12" fmla="*/ 98 w 538"/>
                <a:gd name="T13" fmla="*/ 885 h 1000"/>
                <a:gd name="T14" fmla="*/ 99 w 538"/>
                <a:gd name="T15" fmla="*/ 831 h 1000"/>
                <a:gd name="T16" fmla="*/ 104 w 538"/>
                <a:gd name="T17" fmla="*/ 770 h 1000"/>
                <a:gd name="T18" fmla="*/ 93 w 538"/>
                <a:gd name="T19" fmla="*/ 718 h 1000"/>
                <a:gd name="T20" fmla="*/ 107 w 538"/>
                <a:gd name="T21" fmla="*/ 705 h 1000"/>
                <a:gd name="T22" fmla="*/ 59 w 538"/>
                <a:gd name="T23" fmla="*/ 716 h 1000"/>
                <a:gd name="T24" fmla="*/ 42 w 538"/>
                <a:gd name="T25" fmla="*/ 700 h 1000"/>
                <a:gd name="T26" fmla="*/ 60 w 538"/>
                <a:gd name="T27" fmla="*/ 670 h 1000"/>
                <a:gd name="T28" fmla="*/ 77 w 538"/>
                <a:gd name="T29" fmla="*/ 628 h 1000"/>
                <a:gd name="T30" fmla="*/ 54 w 538"/>
                <a:gd name="T31" fmla="*/ 660 h 1000"/>
                <a:gd name="T32" fmla="*/ 0 w 538"/>
                <a:gd name="T33" fmla="*/ 662 h 1000"/>
                <a:gd name="T34" fmla="*/ 8 w 538"/>
                <a:gd name="T35" fmla="*/ 617 h 1000"/>
                <a:gd name="T36" fmla="*/ 23 w 538"/>
                <a:gd name="T37" fmla="*/ 561 h 1000"/>
                <a:gd name="T38" fmla="*/ 40 w 538"/>
                <a:gd name="T39" fmla="*/ 527 h 1000"/>
                <a:gd name="T40" fmla="*/ 112 w 538"/>
                <a:gd name="T41" fmla="*/ 392 h 1000"/>
                <a:gd name="T42" fmla="*/ 125 w 538"/>
                <a:gd name="T43" fmla="*/ 297 h 1000"/>
                <a:gd name="T44" fmla="*/ 148 w 538"/>
                <a:gd name="T45" fmla="*/ 215 h 1000"/>
                <a:gd name="T46" fmla="*/ 137 w 538"/>
                <a:gd name="T47" fmla="*/ 165 h 1000"/>
                <a:gd name="T48" fmla="*/ 128 w 538"/>
                <a:gd name="T49" fmla="*/ 93 h 1000"/>
                <a:gd name="T50" fmla="*/ 118 w 538"/>
                <a:gd name="T51" fmla="*/ 58 h 1000"/>
                <a:gd name="T52" fmla="*/ 150 w 538"/>
                <a:gd name="T53" fmla="*/ 23 h 1000"/>
                <a:gd name="T54" fmla="*/ 225 w 538"/>
                <a:gd name="T55" fmla="*/ 0 h 1000"/>
                <a:gd name="T56" fmla="*/ 222 w 538"/>
                <a:gd name="T57" fmla="*/ 46 h 1000"/>
                <a:gd name="T58" fmla="*/ 270 w 538"/>
                <a:gd name="T59" fmla="*/ 48 h 1000"/>
                <a:gd name="T60" fmla="*/ 334 w 538"/>
                <a:gd name="T61" fmla="*/ 57 h 1000"/>
                <a:gd name="T62" fmla="*/ 383 w 538"/>
                <a:gd name="T63" fmla="*/ 46 h 1000"/>
                <a:gd name="T64" fmla="*/ 412 w 538"/>
                <a:gd name="T65" fmla="*/ 35 h 1000"/>
                <a:gd name="T66" fmla="*/ 485 w 538"/>
                <a:gd name="T67" fmla="*/ 50 h 1000"/>
                <a:gd name="T68" fmla="*/ 510 w 538"/>
                <a:gd name="T69" fmla="*/ 91 h 1000"/>
                <a:gd name="T70" fmla="*/ 538 w 538"/>
                <a:gd name="T71" fmla="*/ 116 h 1000"/>
                <a:gd name="T72" fmla="*/ 480 w 538"/>
                <a:gd name="T73" fmla="*/ 161 h 1000"/>
                <a:gd name="T74" fmla="*/ 446 w 538"/>
                <a:gd name="T75" fmla="*/ 198 h 1000"/>
                <a:gd name="T76" fmla="*/ 431 w 538"/>
                <a:gd name="T77" fmla="*/ 243 h 1000"/>
                <a:gd name="T78" fmla="*/ 431 w 538"/>
                <a:gd name="T79" fmla="*/ 335 h 1000"/>
                <a:gd name="T80" fmla="*/ 403 w 538"/>
                <a:gd name="T81" fmla="*/ 375 h 1000"/>
                <a:gd name="T82" fmla="*/ 418 w 538"/>
                <a:gd name="T83" fmla="*/ 403 h 1000"/>
                <a:gd name="T84" fmla="*/ 396 w 538"/>
                <a:gd name="T85" fmla="*/ 471 h 1000"/>
                <a:gd name="T86" fmla="*/ 330 w 538"/>
                <a:gd name="T87" fmla="*/ 477 h 1000"/>
                <a:gd name="T88" fmla="*/ 330 w 538"/>
                <a:gd name="T89" fmla="*/ 505 h 1000"/>
                <a:gd name="T90" fmla="*/ 351 w 538"/>
                <a:gd name="T91" fmla="*/ 543 h 1000"/>
                <a:gd name="T92" fmla="*/ 393 w 538"/>
                <a:gd name="T93" fmla="*/ 588 h 1000"/>
                <a:gd name="T94" fmla="*/ 391 w 538"/>
                <a:gd name="T95" fmla="*/ 628 h 1000"/>
                <a:gd name="T96" fmla="*/ 340 w 538"/>
                <a:gd name="T97" fmla="*/ 716 h 1000"/>
                <a:gd name="T98" fmla="*/ 399 w 538"/>
                <a:gd name="T99" fmla="*/ 767 h 1000"/>
                <a:gd name="T100" fmla="*/ 364 w 538"/>
                <a:gd name="T101" fmla="*/ 805 h 1000"/>
                <a:gd name="T102" fmla="*/ 310 w 538"/>
                <a:gd name="T103" fmla="*/ 886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8" h="1000">
                  <a:moveTo>
                    <a:pt x="324" y="966"/>
                  </a:moveTo>
                  <a:lnTo>
                    <a:pt x="309" y="968"/>
                  </a:lnTo>
                  <a:lnTo>
                    <a:pt x="253" y="1000"/>
                  </a:lnTo>
                  <a:lnTo>
                    <a:pt x="237" y="1000"/>
                  </a:lnTo>
                  <a:lnTo>
                    <a:pt x="205" y="986"/>
                  </a:lnTo>
                  <a:lnTo>
                    <a:pt x="149" y="981"/>
                  </a:lnTo>
                  <a:lnTo>
                    <a:pt x="130" y="977"/>
                  </a:lnTo>
                  <a:lnTo>
                    <a:pt x="108" y="986"/>
                  </a:lnTo>
                  <a:lnTo>
                    <a:pt x="89" y="986"/>
                  </a:lnTo>
                  <a:lnTo>
                    <a:pt x="75" y="998"/>
                  </a:lnTo>
                  <a:lnTo>
                    <a:pt x="65" y="995"/>
                  </a:lnTo>
                  <a:lnTo>
                    <a:pt x="78" y="968"/>
                  </a:lnTo>
                  <a:lnTo>
                    <a:pt x="98" y="917"/>
                  </a:lnTo>
                  <a:lnTo>
                    <a:pt x="98" y="885"/>
                  </a:lnTo>
                  <a:lnTo>
                    <a:pt x="103" y="857"/>
                  </a:lnTo>
                  <a:lnTo>
                    <a:pt x="99" y="831"/>
                  </a:lnTo>
                  <a:lnTo>
                    <a:pt x="90" y="813"/>
                  </a:lnTo>
                  <a:lnTo>
                    <a:pt x="104" y="770"/>
                  </a:lnTo>
                  <a:lnTo>
                    <a:pt x="104" y="747"/>
                  </a:lnTo>
                  <a:lnTo>
                    <a:pt x="93" y="718"/>
                  </a:lnTo>
                  <a:lnTo>
                    <a:pt x="128" y="722"/>
                  </a:lnTo>
                  <a:lnTo>
                    <a:pt x="107" y="705"/>
                  </a:lnTo>
                  <a:lnTo>
                    <a:pt x="88" y="705"/>
                  </a:lnTo>
                  <a:lnTo>
                    <a:pt x="59" y="716"/>
                  </a:lnTo>
                  <a:lnTo>
                    <a:pt x="40" y="717"/>
                  </a:lnTo>
                  <a:lnTo>
                    <a:pt x="42" y="700"/>
                  </a:lnTo>
                  <a:lnTo>
                    <a:pt x="35" y="677"/>
                  </a:lnTo>
                  <a:lnTo>
                    <a:pt x="60" y="670"/>
                  </a:lnTo>
                  <a:lnTo>
                    <a:pt x="80" y="648"/>
                  </a:lnTo>
                  <a:lnTo>
                    <a:pt x="77" y="628"/>
                  </a:lnTo>
                  <a:lnTo>
                    <a:pt x="62" y="642"/>
                  </a:lnTo>
                  <a:lnTo>
                    <a:pt x="54" y="660"/>
                  </a:lnTo>
                  <a:lnTo>
                    <a:pt x="19" y="668"/>
                  </a:lnTo>
                  <a:lnTo>
                    <a:pt x="0" y="662"/>
                  </a:lnTo>
                  <a:lnTo>
                    <a:pt x="0" y="638"/>
                  </a:lnTo>
                  <a:lnTo>
                    <a:pt x="8" y="617"/>
                  </a:lnTo>
                  <a:lnTo>
                    <a:pt x="13" y="588"/>
                  </a:lnTo>
                  <a:lnTo>
                    <a:pt x="23" y="561"/>
                  </a:lnTo>
                  <a:lnTo>
                    <a:pt x="20" y="543"/>
                  </a:lnTo>
                  <a:lnTo>
                    <a:pt x="40" y="527"/>
                  </a:lnTo>
                  <a:lnTo>
                    <a:pt x="58" y="503"/>
                  </a:lnTo>
                  <a:lnTo>
                    <a:pt x="112" y="392"/>
                  </a:lnTo>
                  <a:lnTo>
                    <a:pt x="104" y="380"/>
                  </a:lnTo>
                  <a:lnTo>
                    <a:pt x="125" y="297"/>
                  </a:lnTo>
                  <a:lnTo>
                    <a:pt x="140" y="268"/>
                  </a:lnTo>
                  <a:lnTo>
                    <a:pt x="148" y="215"/>
                  </a:lnTo>
                  <a:lnTo>
                    <a:pt x="145" y="190"/>
                  </a:lnTo>
                  <a:lnTo>
                    <a:pt x="137" y="165"/>
                  </a:lnTo>
                  <a:lnTo>
                    <a:pt x="128" y="111"/>
                  </a:lnTo>
                  <a:lnTo>
                    <a:pt x="128" y="93"/>
                  </a:lnTo>
                  <a:lnTo>
                    <a:pt x="117" y="71"/>
                  </a:lnTo>
                  <a:lnTo>
                    <a:pt x="118" y="58"/>
                  </a:lnTo>
                  <a:lnTo>
                    <a:pt x="135" y="37"/>
                  </a:lnTo>
                  <a:lnTo>
                    <a:pt x="150" y="23"/>
                  </a:lnTo>
                  <a:lnTo>
                    <a:pt x="174" y="12"/>
                  </a:lnTo>
                  <a:lnTo>
                    <a:pt x="225" y="0"/>
                  </a:lnTo>
                  <a:lnTo>
                    <a:pt x="238" y="22"/>
                  </a:lnTo>
                  <a:lnTo>
                    <a:pt x="222" y="46"/>
                  </a:lnTo>
                  <a:lnTo>
                    <a:pt x="233" y="62"/>
                  </a:lnTo>
                  <a:lnTo>
                    <a:pt x="270" y="48"/>
                  </a:lnTo>
                  <a:lnTo>
                    <a:pt x="307" y="47"/>
                  </a:lnTo>
                  <a:lnTo>
                    <a:pt x="334" y="57"/>
                  </a:lnTo>
                  <a:lnTo>
                    <a:pt x="352" y="57"/>
                  </a:lnTo>
                  <a:lnTo>
                    <a:pt x="383" y="46"/>
                  </a:lnTo>
                  <a:lnTo>
                    <a:pt x="393" y="28"/>
                  </a:lnTo>
                  <a:lnTo>
                    <a:pt x="412" y="35"/>
                  </a:lnTo>
                  <a:lnTo>
                    <a:pt x="477" y="36"/>
                  </a:lnTo>
                  <a:lnTo>
                    <a:pt x="485" y="50"/>
                  </a:lnTo>
                  <a:lnTo>
                    <a:pt x="487" y="88"/>
                  </a:lnTo>
                  <a:lnTo>
                    <a:pt x="510" y="91"/>
                  </a:lnTo>
                  <a:lnTo>
                    <a:pt x="534" y="102"/>
                  </a:lnTo>
                  <a:lnTo>
                    <a:pt x="538" y="116"/>
                  </a:lnTo>
                  <a:lnTo>
                    <a:pt x="506" y="147"/>
                  </a:lnTo>
                  <a:lnTo>
                    <a:pt x="480" y="161"/>
                  </a:lnTo>
                  <a:lnTo>
                    <a:pt x="460" y="178"/>
                  </a:lnTo>
                  <a:lnTo>
                    <a:pt x="446" y="198"/>
                  </a:lnTo>
                  <a:lnTo>
                    <a:pt x="421" y="218"/>
                  </a:lnTo>
                  <a:lnTo>
                    <a:pt x="431" y="243"/>
                  </a:lnTo>
                  <a:lnTo>
                    <a:pt x="436" y="287"/>
                  </a:lnTo>
                  <a:lnTo>
                    <a:pt x="431" y="335"/>
                  </a:lnTo>
                  <a:lnTo>
                    <a:pt x="436" y="348"/>
                  </a:lnTo>
                  <a:lnTo>
                    <a:pt x="403" y="375"/>
                  </a:lnTo>
                  <a:lnTo>
                    <a:pt x="400" y="387"/>
                  </a:lnTo>
                  <a:lnTo>
                    <a:pt x="418" y="403"/>
                  </a:lnTo>
                  <a:lnTo>
                    <a:pt x="418" y="427"/>
                  </a:lnTo>
                  <a:lnTo>
                    <a:pt x="396" y="471"/>
                  </a:lnTo>
                  <a:lnTo>
                    <a:pt x="384" y="477"/>
                  </a:lnTo>
                  <a:lnTo>
                    <a:pt x="330" y="477"/>
                  </a:lnTo>
                  <a:lnTo>
                    <a:pt x="316" y="481"/>
                  </a:lnTo>
                  <a:lnTo>
                    <a:pt x="330" y="505"/>
                  </a:lnTo>
                  <a:lnTo>
                    <a:pt x="348" y="520"/>
                  </a:lnTo>
                  <a:lnTo>
                    <a:pt x="351" y="543"/>
                  </a:lnTo>
                  <a:lnTo>
                    <a:pt x="371" y="583"/>
                  </a:lnTo>
                  <a:lnTo>
                    <a:pt x="393" y="588"/>
                  </a:lnTo>
                  <a:lnTo>
                    <a:pt x="399" y="598"/>
                  </a:lnTo>
                  <a:lnTo>
                    <a:pt x="391" y="628"/>
                  </a:lnTo>
                  <a:lnTo>
                    <a:pt x="351" y="666"/>
                  </a:lnTo>
                  <a:lnTo>
                    <a:pt x="340" y="716"/>
                  </a:lnTo>
                  <a:lnTo>
                    <a:pt x="378" y="770"/>
                  </a:lnTo>
                  <a:lnTo>
                    <a:pt x="399" y="767"/>
                  </a:lnTo>
                  <a:lnTo>
                    <a:pt x="390" y="797"/>
                  </a:lnTo>
                  <a:lnTo>
                    <a:pt x="364" y="805"/>
                  </a:lnTo>
                  <a:lnTo>
                    <a:pt x="320" y="858"/>
                  </a:lnTo>
                  <a:lnTo>
                    <a:pt x="310" y="886"/>
                  </a:lnTo>
                  <a:lnTo>
                    <a:pt x="324" y="966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745" y="2748"/>
              <a:ext cx="712" cy="424"/>
            </a:xfrm>
            <a:custGeom>
              <a:avLst/>
              <a:gdLst>
                <a:gd name="T0" fmla="*/ 1289 w 1484"/>
                <a:gd name="T1" fmla="*/ 570 h 883"/>
                <a:gd name="T2" fmla="*/ 1358 w 1484"/>
                <a:gd name="T3" fmla="*/ 570 h 883"/>
                <a:gd name="T4" fmla="*/ 1433 w 1484"/>
                <a:gd name="T5" fmla="*/ 545 h 883"/>
                <a:gd name="T6" fmla="*/ 1481 w 1484"/>
                <a:gd name="T7" fmla="*/ 630 h 883"/>
                <a:gd name="T8" fmla="*/ 1400 w 1484"/>
                <a:gd name="T9" fmla="*/ 665 h 883"/>
                <a:gd name="T10" fmla="*/ 1367 w 1484"/>
                <a:gd name="T11" fmla="*/ 642 h 883"/>
                <a:gd name="T12" fmla="*/ 1364 w 1484"/>
                <a:gd name="T13" fmla="*/ 710 h 883"/>
                <a:gd name="T14" fmla="*/ 1345 w 1484"/>
                <a:gd name="T15" fmla="*/ 763 h 883"/>
                <a:gd name="T16" fmla="*/ 1325 w 1484"/>
                <a:gd name="T17" fmla="*/ 869 h 883"/>
                <a:gd name="T18" fmla="*/ 1234 w 1484"/>
                <a:gd name="T19" fmla="*/ 821 h 883"/>
                <a:gd name="T20" fmla="*/ 1161 w 1484"/>
                <a:gd name="T21" fmla="*/ 815 h 883"/>
                <a:gd name="T22" fmla="*/ 1014 w 1484"/>
                <a:gd name="T23" fmla="*/ 803 h 883"/>
                <a:gd name="T24" fmla="*/ 917 w 1484"/>
                <a:gd name="T25" fmla="*/ 864 h 883"/>
                <a:gd name="T26" fmla="*/ 816 w 1484"/>
                <a:gd name="T27" fmla="*/ 880 h 883"/>
                <a:gd name="T28" fmla="*/ 624 w 1484"/>
                <a:gd name="T29" fmla="*/ 860 h 883"/>
                <a:gd name="T30" fmla="*/ 462 w 1484"/>
                <a:gd name="T31" fmla="*/ 852 h 883"/>
                <a:gd name="T32" fmla="*/ 420 w 1484"/>
                <a:gd name="T33" fmla="*/ 773 h 883"/>
                <a:gd name="T34" fmla="*/ 384 w 1484"/>
                <a:gd name="T35" fmla="*/ 725 h 883"/>
                <a:gd name="T36" fmla="*/ 356 w 1484"/>
                <a:gd name="T37" fmla="*/ 689 h 883"/>
                <a:gd name="T38" fmla="*/ 306 w 1484"/>
                <a:gd name="T39" fmla="*/ 699 h 883"/>
                <a:gd name="T40" fmla="*/ 225 w 1484"/>
                <a:gd name="T41" fmla="*/ 667 h 883"/>
                <a:gd name="T42" fmla="*/ 224 w 1484"/>
                <a:gd name="T43" fmla="*/ 642 h 883"/>
                <a:gd name="T44" fmla="*/ 202 w 1484"/>
                <a:gd name="T45" fmla="*/ 589 h 883"/>
                <a:gd name="T46" fmla="*/ 95 w 1484"/>
                <a:gd name="T47" fmla="*/ 533 h 883"/>
                <a:gd name="T48" fmla="*/ 57 w 1484"/>
                <a:gd name="T49" fmla="*/ 459 h 883"/>
                <a:gd name="T50" fmla="*/ 40 w 1484"/>
                <a:gd name="T51" fmla="*/ 401 h 883"/>
                <a:gd name="T52" fmla="*/ 121 w 1484"/>
                <a:gd name="T53" fmla="*/ 386 h 883"/>
                <a:gd name="T54" fmla="*/ 182 w 1484"/>
                <a:gd name="T55" fmla="*/ 298 h 883"/>
                <a:gd name="T56" fmla="*/ 200 w 1484"/>
                <a:gd name="T57" fmla="*/ 233 h 883"/>
                <a:gd name="T58" fmla="*/ 244 w 1484"/>
                <a:gd name="T59" fmla="*/ 165 h 883"/>
                <a:gd name="T60" fmla="*/ 281 w 1484"/>
                <a:gd name="T61" fmla="*/ 102 h 883"/>
                <a:gd name="T62" fmla="*/ 392 w 1484"/>
                <a:gd name="T63" fmla="*/ 48 h 883"/>
                <a:gd name="T64" fmla="*/ 446 w 1484"/>
                <a:gd name="T65" fmla="*/ 52 h 883"/>
                <a:gd name="T66" fmla="*/ 611 w 1484"/>
                <a:gd name="T67" fmla="*/ 59 h 883"/>
                <a:gd name="T68" fmla="*/ 706 w 1484"/>
                <a:gd name="T69" fmla="*/ 98 h 883"/>
                <a:gd name="T70" fmla="*/ 866 w 1484"/>
                <a:gd name="T71" fmla="*/ 52 h 883"/>
                <a:gd name="T72" fmla="*/ 929 w 1484"/>
                <a:gd name="T73" fmla="*/ 0 h 883"/>
                <a:gd name="T74" fmla="*/ 1018 w 1484"/>
                <a:gd name="T75" fmla="*/ 58 h 883"/>
                <a:gd name="T76" fmla="*/ 1105 w 1484"/>
                <a:gd name="T77" fmla="*/ 175 h 883"/>
                <a:gd name="T78" fmla="*/ 1185 w 1484"/>
                <a:gd name="T79" fmla="*/ 245 h 883"/>
                <a:gd name="T80" fmla="*/ 1226 w 1484"/>
                <a:gd name="T81" fmla="*/ 347 h 883"/>
                <a:gd name="T82" fmla="*/ 1234 w 1484"/>
                <a:gd name="T83" fmla="*/ 50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84" h="883">
                  <a:moveTo>
                    <a:pt x="1248" y="539"/>
                  </a:moveTo>
                  <a:lnTo>
                    <a:pt x="1266" y="559"/>
                  </a:lnTo>
                  <a:lnTo>
                    <a:pt x="1289" y="570"/>
                  </a:lnTo>
                  <a:lnTo>
                    <a:pt x="1339" y="582"/>
                  </a:lnTo>
                  <a:lnTo>
                    <a:pt x="1346" y="567"/>
                  </a:lnTo>
                  <a:lnTo>
                    <a:pt x="1358" y="570"/>
                  </a:lnTo>
                  <a:lnTo>
                    <a:pt x="1378" y="564"/>
                  </a:lnTo>
                  <a:lnTo>
                    <a:pt x="1405" y="548"/>
                  </a:lnTo>
                  <a:lnTo>
                    <a:pt x="1433" y="545"/>
                  </a:lnTo>
                  <a:lnTo>
                    <a:pt x="1460" y="554"/>
                  </a:lnTo>
                  <a:lnTo>
                    <a:pt x="1484" y="577"/>
                  </a:lnTo>
                  <a:lnTo>
                    <a:pt x="1481" y="630"/>
                  </a:lnTo>
                  <a:lnTo>
                    <a:pt x="1473" y="657"/>
                  </a:lnTo>
                  <a:lnTo>
                    <a:pt x="1395" y="673"/>
                  </a:lnTo>
                  <a:lnTo>
                    <a:pt x="1400" y="665"/>
                  </a:lnTo>
                  <a:lnTo>
                    <a:pt x="1391" y="640"/>
                  </a:lnTo>
                  <a:lnTo>
                    <a:pt x="1379" y="628"/>
                  </a:lnTo>
                  <a:lnTo>
                    <a:pt x="1367" y="642"/>
                  </a:lnTo>
                  <a:lnTo>
                    <a:pt x="1375" y="663"/>
                  </a:lnTo>
                  <a:lnTo>
                    <a:pt x="1366" y="680"/>
                  </a:lnTo>
                  <a:lnTo>
                    <a:pt x="1364" y="710"/>
                  </a:lnTo>
                  <a:lnTo>
                    <a:pt x="1371" y="721"/>
                  </a:lnTo>
                  <a:lnTo>
                    <a:pt x="1351" y="746"/>
                  </a:lnTo>
                  <a:lnTo>
                    <a:pt x="1345" y="763"/>
                  </a:lnTo>
                  <a:lnTo>
                    <a:pt x="1355" y="823"/>
                  </a:lnTo>
                  <a:lnTo>
                    <a:pt x="1350" y="869"/>
                  </a:lnTo>
                  <a:lnTo>
                    <a:pt x="1325" y="869"/>
                  </a:lnTo>
                  <a:lnTo>
                    <a:pt x="1292" y="863"/>
                  </a:lnTo>
                  <a:lnTo>
                    <a:pt x="1265" y="854"/>
                  </a:lnTo>
                  <a:lnTo>
                    <a:pt x="1234" y="821"/>
                  </a:lnTo>
                  <a:lnTo>
                    <a:pt x="1212" y="828"/>
                  </a:lnTo>
                  <a:lnTo>
                    <a:pt x="1201" y="820"/>
                  </a:lnTo>
                  <a:lnTo>
                    <a:pt x="1161" y="815"/>
                  </a:lnTo>
                  <a:lnTo>
                    <a:pt x="1105" y="786"/>
                  </a:lnTo>
                  <a:lnTo>
                    <a:pt x="1069" y="791"/>
                  </a:lnTo>
                  <a:lnTo>
                    <a:pt x="1014" y="803"/>
                  </a:lnTo>
                  <a:lnTo>
                    <a:pt x="974" y="818"/>
                  </a:lnTo>
                  <a:lnTo>
                    <a:pt x="932" y="844"/>
                  </a:lnTo>
                  <a:lnTo>
                    <a:pt x="917" y="864"/>
                  </a:lnTo>
                  <a:lnTo>
                    <a:pt x="897" y="875"/>
                  </a:lnTo>
                  <a:lnTo>
                    <a:pt x="869" y="883"/>
                  </a:lnTo>
                  <a:lnTo>
                    <a:pt x="816" y="880"/>
                  </a:lnTo>
                  <a:lnTo>
                    <a:pt x="699" y="859"/>
                  </a:lnTo>
                  <a:lnTo>
                    <a:pt x="667" y="865"/>
                  </a:lnTo>
                  <a:lnTo>
                    <a:pt x="624" y="860"/>
                  </a:lnTo>
                  <a:lnTo>
                    <a:pt x="557" y="848"/>
                  </a:lnTo>
                  <a:lnTo>
                    <a:pt x="509" y="844"/>
                  </a:lnTo>
                  <a:lnTo>
                    <a:pt x="462" y="852"/>
                  </a:lnTo>
                  <a:lnTo>
                    <a:pt x="451" y="829"/>
                  </a:lnTo>
                  <a:lnTo>
                    <a:pt x="474" y="804"/>
                  </a:lnTo>
                  <a:lnTo>
                    <a:pt x="420" y="773"/>
                  </a:lnTo>
                  <a:lnTo>
                    <a:pt x="410" y="758"/>
                  </a:lnTo>
                  <a:lnTo>
                    <a:pt x="390" y="747"/>
                  </a:lnTo>
                  <a:lnTo>
                    <a:pt x="384" y="725"/>
                  </a:lnTo>
                  <a:lnTo>
                    <a:pt x="415" y="703"/>
                  </a:lnTo>
                  <a:lnTo>
                    <a:pt x="377" y="683"/>
                  </a:lnTo>
                  <a:lnTo>
                    <a:pt x="356" y="689"/>
                  </a:lnTo>
                  <a:lnTo>
                    <a:pt x="335" y="712"/>
                  </a:lnTo>
                  <a:lnTo>
                    <a:pt x="319" y="714"/>
                  </a:lnTo>
                  <a:lnTo>
                    <a:pt x="306" y="699"/>
                  </a:lnTo>
                  <a:lnTo>
                    <a:pt x="287" y="690"/>
                  </a:lnTo>
                  <a:lnTo>
                    <a:pt x="244" y="682"/>
                  </a:lnTo>
                  <a:lnTo>
                    <a:pt x="225" y="667"/>
                  </a:lnTo>
                  <a:lnTo>
                    <a:pt x="199" y="659"/>
                  </a:lnTo>
                  <a:lnTo>
                    <a:pt x="201" y="652"/>
                  </a:lnTo>
                  <a:lnTo>
                    <a:pt x="224" y="642"/>
                  </a:lnTo>
                  <a:lnTo>
                    <a:pt x="195" y="628"/>
                  </a:lnTo>
                  <a:lnTo>
                    <a:pt x="214" y="603"/>
                  </a:lnTo>
                  <a:lnTo>
                    <a:pt x="202" y="589"/>
                  </a:lnTo>
                  <a:lnTo>
                    <a:pt x="170" y="579"/>
                  </a:lnTo>
                  <a:lnTo>
                    <a:pt x="122" y="555"/>
                  </a:lnTo>
                  <a:lnTo>
                    <a:pt x="95" y="533"/>
                  </a:lnTo>
                  <a:lnTo>
                    <a:pt x="90" y="481"/>
                  </a:lnTo>
                  <a:lnTo>
                    <a:pt x="80" y="484"/>
                  </a:lnTo>
                  <a:lnTo>
                    <a:pt x="57" y="459"/>
                  </a:lnTo>
                  <a:lnTo>
                    <a:pt x="21" y="438"/>
                  </a:lnTo>
                  <a:lnTo>
                    <a:pt x="0" y="413"/>
                  </a:lnTo>
                  <a:lnTo>
                    <a:pt x="40" y="401"/>
                  </a:lnTo>
                  <a:lnTo>
                    <a:pt x="57" y="408"/>
                  </a:lnTo>
                  <a:lnTo>
                    <a:pt x="89" y="383"/>
                  </a:lnTo>
                  <a:lnTo>
                    <a:pt x="121" y="386"/>
                  </a:lnTo>
                  <a:lnTo>
                    <a:pt x="137" y="375"/>
                  </a:lnTo>
                  <a:lnTo>
                    <a:pt x="156" y="317"/>
                  </a:lnTo>
                  <a:lnTo>
                    <a:pt x="182" y="298"/>
                  </a:lnTo>
                  <a:lnTo>
                    <a:pt x="180" y="282"/>
                  </a:lnTo>
                  <a:lnTo>
                    <a:pt x="200" y="248"/>
                  </a:lnTo>
                  <a:lnTo>
                    <a:pt x="200" y="233"/>
                  </a:lnTo>
                  <a:lnTo>
                    <a:pt x="217" y="214"/>
                  </a:lnTo>
                  <a:lnTo>
                    <a:pt x="226" y="183"/>
                  </a:lnTo>
                  <a:lnTo>
                    <a:pt x="244" y="165"/>
                  </a:lnTo>
                  <a:lnTo>
                    <a:pt x="242" y="144"/>
                  </a:lnTo>
                  <a:lnTo>
                    <a:pt x="257" y="132"/>
                  </a:lnTo>
                  <a:lnTo>
                    <a:pt x="281" y="102"/>
                  </a:lnTo>
                  <a:lnTo>
                    <a:pt x="339" y="88"/>
                  </a:lnTo>
                  <a:lnTo>
                    <a:pt x="366" y="59"/>
                  </a:lnTo>
                  <a:lnTo>
                    <a:pt x="392" y="48"/>
                  </a:lnTo>
                  <a:lnTo>
                    <a:pt x="404" y="33"/>
                  </a:lnTo>
                  <a:lnTo>
                    <a:pt x="412" y="33"/>
                  </a:lnTo>
                  <a:lnTo>
                    <a:pt x="446" y="52"/>
                  </a:lnTo>
                  <a:lnTo>
                    <a:pt x="480" y="50"/>
                  </a:lnTo>
                  <a:lnTo>
                    <a:pt x="566" y="68"/>
                  </a:lnTo>
                  <a:lnTo>
                    <a:pt x="611" y="59"/>
                  </a:lnTo>
                  <a:lnTo>
                    <a:pt x="626" y="63"/>
                  </a:lnTo>
                  <a:lnTo>
                    <a:pt x="680" y="104"/>
                  </a:lnTo>
                  <a:lnTo>
                    <a:pt x="706" y="98"/>
                  </a:lnTo>
                  <a:lnTo>
                    <a:pt x="719" y="83"/>
                  </a:lnTo>
                  <a:lnTo>
                    <a:pt x="761" y="67"/>
                  </a:lnTo>
                  <a:lnTo>
                    <a:pt x="866" y="52"/>
                  </a:lnTo>
                  <a:lnTo>
                    <a:pt x="880" y="28"/>
                  </a:lnTo>
                  <a:lnTo>
                    <a:pt x="883" y="10"/>
                  </a:lnTo>
                  <a:lnTo>
                    <a:pt x="929" y="0"/>
                  </a:lnTo>
                  <a:lnTo>
                    <a:pt x="955" y="0"/>
                  </a:lnTo>
                  <a:lnTo>
                    <a:pt x="986" y="20"/>
                  </a:lnTo>
                  <a:lnTo>
                    <a:pt x="1018" y="58"/>
                  </a:lnTo>
                  <a:lnTo>
                    <a:pt x="1055" y="119"/>
                  </a:lnTo>
                  <a:lnTo>
                    <a:pt x="1074" y="135"/>
                  </a:lnTo>
                  <a:lnTo>
                    <a:pt x="1105" y="175"/>
                  </a:lnTo>
                  <a:lnTo>
                    <a:pt x="1131" y="198"/>
                  </a:lnTo>
                  <a:lnTo>
                    <a:pt x="1148" y="219"/>
                  </a:lnTo>
                  <a:lnTo>
                    <a:pt x="1185" y="245"/>
                  </a:lnTo>
                  <a:lnTo>
                    <a:pt x="1203" y="282"/>
                  </a:lnTo>
                  <a:lnTo>
                    <a:pt x="1220" y="310"/>
                  </a:lnTo>
                  <a:lnTo>
                    <a:pt x="1226" y="347"/>
                  </a:lnTo>
                  <a:lnTo>
                    <a:pt x="1215" y="407"/>
                  </a:lnTo>
                  <a:lnTo>
                    <a:pt x="1216" y="439"/>
                  </a:lnTo>
                  <a:lnTo>
                    <a:pt x="1234" y="502"/>
                  </a:lnTo>
                  <a:lnTo>
                    <a:pt x="1223" y="510"/>
                  </a:lnTo>
                  <a:lnTo>
                    <a:pt x="1248" y="539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644" y="2940"/>
              <a:ext cx="334" cy="365"/>
            </a:xfrm>
            <a:custGeom>
              <a:avLst/>
              <a:gdLst>
                <a:gd name="T0" fmla="*/ 232 w 696"/>
                <a:gd name="T1" fmla="*/ 38 h 759"/>
                <a:gd name="T2" fmla="*/ 291 w 696"/>
                <a:gd name="T3" fmla="*/ 84 h 759"/>
                <a:gd name="T4" fmla="*/ 306 w 696"/>
                <a:gd name="T5" fmla="*/ 133 h 759"/>
                <a:gd name="T6" fmla="*/ 381 w 696"/>
                <a:gd name="T7" fmla="*/ 179 h 759"/>
                <a:gd name="T8" fmla="*/ 425 w 696"/>
                <a:gd name="T9" fmla="*/ 203 h 759"/>
                <a:gd name="T10" fmla="*/ 435 w 696"/>
                <a:gd name="T11" fmla="*/ 242 h 759"/>
                <a:gd name="T12" fmla="*/ 410 w 696"/>
                <a:gd name="T13" fmla="*/ 259 h 759"/>
                <a:gd name="T14" fmla="*/ 455 w 696"/>
                <a:gd name="T15" fmla="*/ 282 h 759"/>
                <a:gd name="T16" fmla="*/ 517 w 696"/>
                <a:gd name="T17" fmla="*/ 299 h 759"/>
                <a:gd name="T18" fmla="*/ 546 w 696"/>
                <a:gd name="T19" fmla="*/ 312 h 759"/>
                <a:gd name="T20" fmla="*/ 589 w 696"/>
                <a:gd name="T21" fmla="*/ 283 h 759"/>
                <a:gd name="T22" fmla="*/ 595 w 696"/>
                <a:gd name="T23" fmla="*/ 325 h 759"/>
                <a:gd name="T24" fmla="*/ 621 w 696"/>
                <a:gd name="T25" fmla="*/ 358 h 759"/>
                <a:gd name="T26" fmla="*/ 620 w 696"/>
                <a:gd name="T27" fmla="*/ 382 h 759"/>
                <a:gd name="T28" fmla="*/ 591 w 696"/>
                <a:gd name="T29" fmla="*/ 418 h 759"/>
                <a:gd name="T30" fmla="*/ 594 w 696"/>
                <a:gd name="T31" fmla="*/ 477 h 759"/>
                <a:gd name="T32" fmla="*/ 660 w 696"/>
                <a:gd name="T33" fmla="*/ 544 h 759"/>
                <a:gd name="T34" fmla="*/ 696 w 696"/>
                <a:gd name="T35" fmla="*/ 577 h 759"/>
                <a:gd name="T36" fmla="*/ 672 w 696"/>
                <a:gd name="T37" fmla="*/ 615 h 759"/>
                <a:gd name="T38" fmla="*/ 636 w 696"/>
                <a:gd name="T39" fmla="*/ 637 h 759"/>
                <a:gd name="T40" fmla="*/ 622 w 696"/>
                <a:gd name="T41" fmla="*/ 685 h 759"/>
                <a:gd name="T42" fmla="*/ 626 w 696"/>
                <a:gd name="T43" fmla="*/ 743 h 759"/>
                <a:gd name="T44" fmla="*/ 596 w 696"/>
                <a:gd name="T45" fmla="*/ 738 h 759"/>
                <a:gd name="T46" fmla="*/ 544 w 696"/>
                <a:gd name="T47" fmla="*/ 744 h 759"/>
                <a:gd name="T48" fmla="*/ 491 w 696"/>
                <a:gd name="T49" fmla="*/ 759 h 759"/>
                <a:gd name="T50" fmla="*/ 496 w 696"/>
                <a:gd name="T51" fmla="*/ 732 h 759"/>
                <a:gd name="T52" fmla="*/ 514 w 696"/>
                <a:gd name="T53" fmla="*/ 676 h 759"/>
                <a:gd name="T54" fmla="*/ 455 w 696"/>
                <a:gd name="T55" fmla="*/ 645 h 759"/>
                <a:gd name="T56" fmla="*/ 425 w 696"/>
                <a:gd name="T57" fmla="*/ 621 h 759"/>
                <a:gd name="T58" fmla="*/ 361 w 696"/>
                <a:gd name="T59" fmla="*/ 579 h 759"/>
                <a:gd name="T60" fmla="*/ 326 w 696"/>
                <a:gd name="T61" fmla="*/ 574 h 759"/>
                <a:gd name="T62" fmla="*/ 328 w 696"/>
                <a:gd name="T63" fmla="*/ 606 h 759"/>
                <a:gd name="T64" fmla="*/ 307 w 696"/>
                <a:gd name="T65" fmla="*/ 640 h 759"/>
                <a:gd name="T66" fmla="*/ 287 w 696"/>
                <a:gd name="T67" fmla="*/ 634 h 759"/>
                <a:gd name="T68" fmla="*/ 195 w 696"/>
                <a:gd name="T69" fmla="*/ 591 h 759"/>
                <a:gd name="T70" fmla="*/ 133 w 696"/>
                <a:gd name="T71" fmla="*/ 546 h 759"/>
                <a:gd name="T72" fmla="*/ 96 w 696"/>
                <a:gd name="T73" fmla="*/ 510 h 759"/>
                <a:gd name="T74" fmla="*/ 136 w 696"/>
                <a:gd name="T75" fmla="*/ 504 h 759"/>
                <a:gd name="T76" fmla="*/ 98 w 696"/>
                <a:gd name="T77" fmla="*/ 430 h 759"/>
                <a:gd name="T78" fmla="*/ 143 w 696"/>
                <a:gd name="T79" fmla="*/ 421 h 759"/>
                <a:gd name="T80" fmla="*/ 106 w 696"/>
                <a:gd name="T81" fmla="*/ 375 h 759"/>
                <a:gd name="T82" fmla="*/ 70 w 696"/>
                <a:gd name="T83" fmla="*/ 350 h 759"/>
                <a:gd name="T84" fmla="*/ 91 w 696"/>
                <a:gd name="T85" fmla="*/ 284 h 759"/>
                <a:gd name="T86" fmla="*/ 79 w 696"/>
                <a:gd name="T87" fmla="*/ 243 h 759"/>
                <a:gd name="T88" fmla="*/ 56 w 696"/>
                <a:gd name="T89" fmla="*/ 231 h 759"/>
                <a:gd name="T90" fmla="*/ 69 w 696"/>
                <a:gd name="T91" fmla="*/ 194 h 759"/>
                <a:gd name="T92" fmla="*/ 86 w 696"/>
                <a:gd name="T93" fmla="*/ 174 h 759"/>
                <a:gd name="T94" fmla="*/ 34 w 696"/>
                <a:gd name="T95" fmla="*/ 149 h 759"/>
                <a:gd name="T96" fmla="*/ 22 w 696"/>
                <a:gd name="T97" fmla="*/ 119 h 759"/>
                <a:gd name="T98" fmla="*/ 0 w 696"/>
                <a:gd name="T99" fmla="*/ 65 h 759"/>
                <a:gd name="T100" fmla="*/ 35 w 696"/>
                <a:gd name="T101" fmla="*/ 30 h 759"/>
                <a:gd name="T102" fmla="*/ 82 w 696"/>
                <a:gd name="T103" fmla="*/ 24 h 759"/>
                <a:gd name="T104" fmla="*/ 114 w 696"/>
                <a:gd name="T105" fmla="*/ 0 h 759"/>
                <a:gd name="T106" fmla="*/ 164 w 696"/>
                <a:gd name="T107" fmla="*/ 3 h 759"/>
                <a:gd name="T108" fmla="*/ 211 w 696"/>
                <a:gd name="T109" fmla="*/ 1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6" h="759">
                  <a:moveTo>
                    <a:pt x="211" y="13"/>
                  </a:moveTo>
                  <a:lnTo>
                    <a:pt x="232" y="38"/>
                  </a:lnTo>
                  <a:lnTo>
                    <a:pt x="269" y="59"/>
                  </a:lnTo>
                  <a:lnTo>
                    <a:pt x="291" y="84"/>
                  </a:lnTo>
                  <a:lnTo>
                    <a:pt x="301" y="82"/>
                  </a:lnTo>
                  <a:lnTo>
                    <a:pt x="306" y="133"/>
                  </a:lnTo>
                  <a:lnTo>
                    <a:pt x="334" y="155"/>
                  </a:lnTo>
                  <a:lnTo>
                    <a:pt x="381" y="179"/>
                  </a:lnTo>
                  <a:lnTo>
                    <a:pt x="414" y="189"/>
                  </a:lnTo>
                  <a:lnTo>
                    <a:pt x="425" y="203"/>
                  </a:lnTo>
                  <a:lnTo>
                    <a:pt x="406" y="228"/>
                  </a:lnTo>
                  <a:lnTo>
                    <a:pt x="435" y="242"/>
                  </a:lnTo>
                  <a:lnTo>
                    <a:pt x="412" y="252"/>
                  </a:lnTo>
                  <a:lnTo>
                    <a:pt x="410" y="259"/>
                  </a:lnTo>
                  <a:lnTo>
                    <a:pt x="436" y="267"/>
                  </a:lnTo>
                  <a:lnTo>
                    <a:pt x="455" y="282"/>
                  </a:lnTo>
                  <a:lnTo>
                    <a:pt x="498" y="290"/>
                  </a:lnTo>
                  <a:lnTo>
                    <a:pt x="517" y="299"/>
                  </a:lnTo>
                  <a:lnTo>
                    <a:pt x="530" y="314"/>
                  </a:lnTo>
                  <a:lnTo>
                    <a:pt x="546" y="312"/>
                  </a:lnTo>
                  <a:lnTo>
                    <a:pt x="567" y="289"/>
                  </a:lnTo>
                  <a:lnTo>
                    <a:pt x="589" y="283"/>
                  </a:lnTo>
                  <a:lnTo>
                    <a:pt x="626" y="303"/>
                  </a:lnTo>
                  <a:lnTo>
                    <a:pt x="595" y="325"/>
                  </a:lnTo>
                  <a:lnTo>
                    <a:pt x="601" y="347"/>
                  </a:lnTo>
                  <a:lnTo>
                    <a:pt x="621" y="358"/>
                  </a:lnTo>
                  <a:lnTo>
                    <a:pt x="631" y="373"/>
                  </a:lnTo>
                  <a:lnTo>
                    <a:pt x="620" y="382"/>
                  </a:lnTo>
                  <a:lnTo>
                    <a:pt x="617" y="405"/>
                  </a:lnTo>
                  <a:lnTo>
                    <a:pt x="591" y="418"/>
                  </a:lnTo>
                  <a:lnTo>
                    <a:pt x="586" y="447"/>
                  </a:lnTo>
                  <a:lnTo>
                    <a:pt x="594" y="477"/>
                  </a:lnTo>
                  <a:lnTo>
                    <a:pt x="623" y="525"/>
                  </a:lnTo>
                  <a:lnTo>
                    <a:pt x="660" y="544"/>
                  </a:lnTo>
                  <a:lnTo>
                    <a:pt x="676" y="564"/>
                  </a:lnTo>
                  <a:lnTo>
                    <a:pt x="696" y="577"/>
                  </a:lnTo>
                  <a:lnTo>
                    <a:pt x="692" y="594"/>
                  </a:lnTo>
                  <a:lnTo>
                    <a:pt x="672" y="615"/>
                  </a:lnTo>
                  <a:lnTo>
                    <a:pt x="658" y="635"/>
                  </a:lnTo>
                  <a:lnTo>
                    <a:pt x="636" y="637"/>
                  </a:lnTo>
                  <a:lnTo>
                    <a:pt x="622" y="644"/>
                  </a:lnTo>
                  <a:lnTo>
                    <a:pt x="622" y="685"/>
                  </a:lnTo>
                  <a:lnTo>
                    <a:pt x="640" y="722"/>
                  </a:lnTo>
                  <a:lnTo>
                    <a:pt x="626" y="743"/>
                  </a:lnTo>
                  <a:lnTo>
                    <a:pt x="613" y="747"/>
                  </a:lnTo>
                  <a:lnTo>
                    <a:pt x="596" y="738"/>
                  </a:lnTo>
                  <a:lnTo>
                    <a:pt x="567" y="748"/>
                  </a:lnTo>
                  <a:lnTo>
                    <a:pt x="544" y="744"/>
                  </a:lnTo>
                  <a:lnTo>
                    <a:pt x="519" y="755"/>
                  </a:lnTo>
                  <a:lnTo>
                    <a:pt x="491" y="759"/>
                  </a:lnTo>
                  <a:lnTo>
                    <a:pt x="483" y="743"/>
                  </a:lnTo>
                  <a:lnTo>
                    <a:pt x="496" y="732"/>
                  </a:lnTo>
                  <a:lnTo>
                    <a:pt x="511" y="692"/>
                  </a:lnTo>
                  <a:lnTo>
                    <a:pt x="514" y="676"/>
                  </a:lnTo>
                  <a:lnTo>
                    <a:pt x="455" y="661"/>
                  </a:lnTo>
                  <a:lnTo>
                    <a:pt x="455" y="645"/>
                  </a:lnTo>
                  <a:lnTo>
                    <a:pt x="427" y="630"/>
                  </a:lnTo>
                  <a:lnTo>
                    <a:pt x="425" y="621"/>
                  </a:lnTo>
                  <a:lnTo>
                    <a:pt x="396" y="595"/>
                  </a:lnTo>
                  <a:lnTo>
                    <a:pt x="361" y="579"/>
                  </a:lnTo>
                  <a:lnTo>
                    <a:pt x="347" y="563"/>
                  </a:lnTo>
                  <a:lnTo>
                    <a:pt x="326" y="574"/>
                  </a:lnTo>
                  <a:lnTo>
                    <a:pt x="333" y="594"/>
                  </a:lnTo>
                  <a:lnTo>
                    <a:pt x="328" y="606"/>
                  </a:lnTo>
                  <a:lnTo>
                    <a:pt x="307" y="623"/>
                  </a:lnTo>
                  <a:lnTo>
                    <a:pt x="307" y="640"/>
                  </a:lnTo>
                  <a:lnTo>
                    <a:pt x="288" y="646"/>
                  </a:lnTo>
                  <a:lnTo>
                    <a:pt x="287" y="634"/>
                  </a:lnTo>
                  <a:lnTo>
                    <a:pt x="221" y="598"/>
                  </a:lnTo>
                  <a:lnTo>
                    <a:pt x="195" y="591"/>
                  </a:lnTo>
                  <a:lnTo>
                    <a:pt x="157" y="571"/>
                  </a:lnTo>
                  <a:lnTo>
                    <a:pt x="133" y="546"/>
                  </a:lnTo>
                  <a:lnTo>
                    <a:pt x="101" y="525"/>
                  </a:lnTo>
                  <a:lnTo>
                    <a:pt x="96" y="510"/>
                  </a:lnTo>
                  <a:lnTo>
                    <a:pt x="105" y="500"/>
                  </a:lnTo>
                  <a:lnTo>
                    <a:pt x="136" y="504"/>
                  </a:lnTo>
                  <a:lnTo>
                    <a:pt x="138" y="476"/>
                  </a:lnTo>
                  <a:lnTo>
                    <a:pt x="98" y="430"/>
                  </a:lnTo>
                  <a:lnTo>
                    <a:pt x="105" y="420"/>
                  </a:lnTo>
                  <a:lnTo>
                    <a:pt x="143" y="421"/>
                  </a:lnTo>
                  <a:lnTo>
                    <a:pt x="147" y="411"/>
                  </a:lnTo>
                  <a:lnTo>
                    <a:pt x="106" y="375"/>
                  </a:lnTo>
                  <a:lnTo>
                    <a:pt x="76" y="360"/>
                  </a:lnTo>
                  <a:lnTo>
                    <a:pt x="70" y="350"/>
                  </a:lnTo>
                  <a:lnTo>
                    <a:pt x="71" y="318"/>
                  </a:lnTo>
                  <a:lnTo>
                    <a:pt x="91" y="284"/>
                  </a:lnTo>
                  <a:lnTo>
                    <a:pt x="97" y="253"/>
                  </a:lnTo>
                  <a:lnTo>
                    <a:pt x="79" y="243"/>
                  </a:lnTo>
                  <a:lnTo>
                    <a:pt x="44" y="251"/>
                  </a:lnTo>
                  <a:lnTo>
                    <a:pt x="56" y="231"/>
                  </a:lnTo>
                  <a:lnTo>
                    <a:pt x="47" y="199"/>
                  </a:lnTo>
                  <a:lnTo>
                    <a:pt x="69" y="194"/>
                  </a:lnTo>
                  <a:lnTo>
                    <a:pt x="97" y="193"/>
                  </a:lnTo>
                  <a:lnTo>
                    <a:pt x="86" y="174"/>
                  </a:lnTo>
                  <a:lnTo>
                    <a:pt x="49" y="161"/>
                  </a:lnTo>
                  <a:lnTo>
                    <a:pt x="34" y="149"/>
                  </a:lnTo>
                  <a:lnTo>
                    <a:pt x="38" y="124"/>
                  </a:lnTo>
                  <a:lnTo>
                    <a:pt x="22" y="119"/>
                  </a:lnTo>
                  <a:lnTo>
                    <a:pt x="20" y="99"/>
                  </a:lnTo>
                  <a:lnTo>
                    <a:pt x="0" y="65"/>
                  </a:lnTo>
                  <a:lnTo>
                    <a:pt x="9" y="46"/>
                  </a:lnTo>
                  <a:lnTo>
                    <a:pt x="35" y="30"/>
                  </a:lnTo>
                  <a:lnTo>
                    <a:pt x="55" y="36"/>
                  </a:lnTo>
                  <a:lnTo>
                    <a:pt x="82" y="24"/>
                  </a:lnTo>
                  <a:lnTo>
                    <a:pt x="101" y="4"/>
                  </a:lnTo>
                  <a:lnTo>
                    <a:pt x="114" y="0"/>
                  </a:lnTo>
                  <a:lnTo>
                    <a:pt x="150" y="5"/>
                  </a:lnTo>
                  <a:lnTo>
                    <a:pt x="164" y="3"/>
                  </a:lnTo>
                  <a:lnTo>
                    <a:pt x="199" y="6"/>
                  </a:lnTo>
                  <a:lnTo>
                    <a:pt x="211" y="13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4477" y="2626"/>
              <a:ext cx="407" cy="168"/>
            </a:xfrm>
            <a:custGeom>
              <a:avLst/>
              <a:gdLst>
                <a:gd name="T0" fmla="*/ 830 w 849"/>
                <a:gd name="T1" fmla="*/ 138 h 350"/>
                <a:gd name="T2" fmla="*/ 800 w 849"/>
                <a:gd name="T3" fmla="*/ 195 h 350"/>
                <a:gd name="T4" fmla="*/ 748 w 849"/>
                <a:gd name="T5" fmla="*/ 240 h 350"/>
                <a:gd name="T6" fmla="*/ 713 w 849"/>
                <a:gd name="T7" fmla="*/ 210 h 350"/>
                <a:gd name="T8" fmla="*/ 638 w 849"/>
                <a:gd name="T9" fmla="*/ 208 h 350"/>
                <a:gd name="T10" fmla="*/ 573 w 849"/>
                <a:gd name="T11" fmla="*/ 199 h 350"/>
                <a:gd name="T12" fmla="*/ 530 w 849"/>
                <a:gd name="T13" fmla="*/ 248 h 350"/>
                <a:gd name="T14" fmla="*/ 424 w 849"/>
                <a:gd name="T15" fmla="*/ 262 h 350"/>
                <a:gd name="T16" fmla="*/ 403 w 849"/>
                <a:gd name="T17" fmla="*/ 283 h 350"/>
                <a:gd name="T18" fmla="*/ 319 w 849"/>
                <a:gd name="T19" fmla="*/ 295 h 350"/>
                <a:gd name="T20" fmla="*/ 297 w 849"/>
                <a:gd name="T21" fmla="*/ 316 h 350"/>
                <a:gd name="T22" fmla="*/ 295 w 849"/>
                <a:gd name="T23" fmla="*/ 345 h 350"/>
                <a:gd name="T24" fmla="*/ 149 w 849"/>
                <a:gd name="T25" fmla="*/ 349 h 350"/>
                <a:gd name="T26" fmla="*/ 76 w 849"/>
                <a:gd name="T27" fmla="*/ 306 h 350"/>
                <a:gd name="T28" fmla="*/ 21 w 849"/>
                <a:gd name="T29" fmla="*/ 266 h 350"/>
                <a:gd name="T30" fmla="*/ 0 w 849"/>
                <a:gd name="T31" fmla="*/ 220 h 350"/>
                <a:gd name="T32" fmla="*/ 25 w 849"/>
                <a:gd name="T33" fmla="*/ 155 h 350"/>
                <a:gd name="T34" fmla="*/ 88 w 849"/>
                <a:gd name="T35" fmla="*/ 147 h 350"/>
                <a:gd name="T36" fmla="*/ 128 w 849"/>
                <a:gd name="T37" fmla="*/ 135 h 350"/>
                <a:gd name="T38" fmla="*/ 174 w 849"/>
                <a:gd name="T39" fmla="*/ 102 h 350"/>
                <a:gd name="T40" fmla="*/ 211 w 849"/>
                <a:gd name="T41" fmla="*/ 49 h 350"/>
                <a:gd name="T42" fmla="*/ 244 w 849"/>
                <a:gd name="T43" fmla="*/ 20 h 350"/>
                <a:gd name="T44" fmla="*/ 295 w 849"/>
                <a:gd name="T45" fmla="*/ 19 h 350"/>
                <a:gd name="T46" fmla="*/ 329 w 849"/>
                <a:gd name="T47" fmla="*/ 38 h 350"/>
                <a:gd name="T48" fmla="*/ 369 w 849"/>
                <a:gd name="T49" fmla="*/ 0 h 350"/>
                <a:gd name="T50" fmla="*/ 424 w 849"/>
                <a:gd name="T51" fmla="*/ 43 h 350"/>
                <a:gd name="T52" fmla="*/ 449 w 849"/>
                <a:gd name="T53" fmla="*/ 72 h 350"/>
                <a:gd name="T54" fmla="*/ 484 w 849"/>
                <a:gd name="T55" fmla="*/ 53 h 350"/>
                <a:gd name="T56" fmla="*/ 550 w 849"/>
                <a:gd name="T57" fmla="*/ 39 h 350"/>
                <a:gd name="T58" fmla="*/ 603 w 849"/>
                <a:gd name="T59" fmla="*/ 53 h 350"/>
                <a:gd name="T60" fmla="*/ 660 w 849"/>
                <a:gd name="T61" fmla="*/ 32 h 350"/>
                <a:gd name="T62" fmla="*/ 744 w 849"/>
                <a:gd name="T63" fmla="*/ 48 h 350"/>
                <a:gd name="T64" fmla="*/ 767 w 849"/>
                <a:gd name="T65" fmla="*/ 74 h 350"/>
                <a:gd name="T66" fmla="*/ 849 w 849"/>
                <a:gd name="T67" fmla="*/ 10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9" h="350">
                  <a:moveTo>
                    <a:pt x="849" y="100"/>
                  </a:moveTo>
                  <a:lnTo>
                    <a:pt x="830" y="138"/>
                  </a:lnTo>
                  <a:lnTo>
                    <a:pt x="820" y="174"/>
                  </a:lnTo>
                  <a:lnTo>
                    <a:pt x="800" y="195"/>
                  </a:lnTo>
                  <a:lnTo>
                    <a:pt x="802" y="226"/>
                  </a:lnTo>
                  <a:lnTo>
                    <a:pt x="748" y="240"/>
                  </a:lnTo>
                  <a:lnTo>
                    <a:pt x="740" y="238"/>
                  </a:lnTo>
                  <a:lnTo>
                    <a:pt x="713" y="210"/>
                  </a:lnTo>
                  <a:lnTo>
                    <a:pt x="695" y="199"/>
                  </a:lnTo>
                  <a:lnTo>
                    <a:pt x="638" y="208"/>
                  </a:lnTo>
                  <a:lnTo>
                    <a:pt x="607" y="200"/>
                  </a:lnTo>
                  <a:lnTo>
                    <a:pt x="573" y="199"/>
                  </a:lnTo>
                  <a:lnTo>
                    <a:pt x="550" y="204"/>
                  </a:lnTo>
                  <a:lnTo>
                    <a:pt x="530" y="248"/>
                  </a:lnTo>
                  <a:lnTo>
                    <a:pt x="468" y="279"/>
                  </a:lnTo>
                  <a:lnTo>
                    <a:pt x="424" y="262"/>
                  </a:lnTo>
                  <a:lnTo>
                    <a:pt x="415" y="264"/>
                  </a:lnTo>
                  <a:lnTo>
                    <a:pt x="403" y="283"/>
                  </a:lnTo>
                  <a:lnTo>
                    <a:pt x="373" y="290"/>
                  </a:lnTo>
                  <a:lnTo>
                    <a:pt x="319" y="295"/>
                  </a:lnTo>
                  <a:lnTo>
                    <a:pt x="302" y="304"/>
                  </a:lnTo>
                  <a:lnTo>
                    <a:pt x="297" y="316"/>
                  </a:lnTo>
                  <a:lnTo>
                    <a:pt x="303" y="333"/>
                  </a:lnTo>
                  <a:lnTo>
                    <a:pt x="295" y="345"/>
                  </a:lnTo>
                  <a:lnTo>
                    <a:pt x="208" y="350"/>
                  </a:lnTo>
                  <a:lnTo>
                    <a:pt x="149" y="349"/>
                  </a:lnTo>
                  <a:lnTo>
                    <a:pt x="129" y="340"/>
                  </a:lnTo>
                  <a:lnTo>
                    <a:pt x="76" y="306"/>
                  </a:lnTo>
                  <a:lnTo>
                    <a:pt x="50" y="303"/>
                  </a:lnTo>
                  <a:lnTo>
                    <a:pt x="21" y="266"/>
                  </a:lnTo>
                  <a:lnTo>
                    <a:pt x="1" y="230"/>
                  </a:lnTo>
                  <a:lnTo>
                    <a:pt x="0" y="220"/>
                  </a:lnTo>
                  <a:lnTo>
                    <a:pt x="11" y="190"/>
                  </a:lnTo>
                  <a:lnTo>
                    <a:pt x="25" y="155"/>
                  </a:lnTo>
                  <a:lnTo>
                    <a:pt x="43" y="140"/>
                  </a:lnTo>
                  <a:lnTo>
                    <a:pt x="88" y="147"/>
                  </a:lnTo>
                  <a:lnTo>
                    <a:pt x="109" y="144"/>
                  </a:lnTo>
                  <a:lnTo>
                    <a:pt x="128" y="135"/>
                  </a:lnTo>
                  <a:lnTo>
                    <a:pt x="154" y="112"/>
                  </a:lnTo>
                  <a:lnTo>
                    <a:pt x="174" y="102"/>
                  </a:lnTo>
                  <a:lnTo>
                    <a:pt x="183" y="64"/>
                  </a:lnTo>
                  <a:lnTo>
                    <a:pt x="211" y="49"/>
                  </a:lnTo>
                  <a:lnTo>
                    <a:pt x="219" y="39"/>
                  </a:lnTo>
                  <a:lnTo>
                    <a:pt x="244" y="20"/>
                  </a:lnTo>
                  <a:lnTo>
                    <a:pt x="279" y="17"/>
                  </a:lnTo>
                  <a:lnTo>
                    <a:pt x="295" y="19"/>
                  </a:lnTo>
                  <a:lnTo>
                    <a:pt x="301" y="38"/>
                  </a:lnTo>
                  <a:lnTo>
                    <a:pt x="329" y="38"/>
                  </a:lnTo>
                  <a:lnTo>
                    <a:pt x="341" y="17"/>
                  </a:lnTo>
                  <a:lnTo>
                    <a:pt x="369" y="0"/>
                  </a:lnTo>
                  <a:lnTo>
                    <a:pt x="407" y="38"/>
                  </a:lnTo>
                  <a:lnTo>
                    <a:pt x="424" y="43"/>
                  </a:lnTo>
                  <a:lnTo>
                    <a:pt x="432" y="76"/>
                  </a:lnTo>
                  <a:lnTo>
                    <a:pt x="449" y="72"/>
                  </a:lnTo>
                  <a:lnTo>
                    <a:pt x="470" y="79"/>
                  </a:lnTo>
                  <a:lnTo>
                    <a:pt x="484" y="53"/>
                  </a:lnTo>
                  <a:lnTo>
                    <a:pt x="513" y="40"/>
                  </a:lnTo>
                  <a:lnTo>
                    <a:pt x="550" y="39"/>
                  </a:lnTo>
                  <a:lnTo>
                    <a:pt x="580" y="51"/>
                  </a:lnTo>
                  <a:lnTo>
                    <a:pt x="603" y="53"/>
                  </a:lnTo>
                  <a:lnTo>
                    <a:pt x="620" y="34"/>
                  </a:lnTo>
                  <a:lnTo>
                    <a:pt x="660" y="32"/>
                  </a:lnTo>
                  <a:lnTo>
                    <a:pt x="705" y="35"/>
                  </a:lnTo>
                  <a:lnTo>
                    <a:pt x="744" y="48"/>
                  </a:lnTo>
                  <a:lnTo>
                    <a:pt x="757" y="57"/>
                  </a:lnTo>
                  <a:lnTo>
                    <a:pt x="767" y="74"/>
                  </a:lnTo>
                  <a:lnTo>
                    <a:pt x="838" y="98"/>
                  </a:lnTo>
                  <a:lnTo>
                    <a:pt x="849" y="100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238" y="2877"/>
              <a:ext cx="229" cy="132"/>
            </a:xfrm>
            <a:custGeom>
              <a:avLst/>
              <a:gdLst>
                <a:gd name="T0" fmla="*/ 477 w 477"/>
                <a:gd name="T1" fmla="*/ 70 h 276"/>
                <a:gd name="T2" fmla="*/ 446 w 477"/>
                <a:gd name="T3" fmla="*/ 62 h 276"/>
                <a:gd name="T4" fmla="*/ 435 w 477"/>
                <a:gd name="T5" fmla="*/ 72 h 276"/>
                <a:gd name="T6" fmla="*/ 435 w 477"/>
                <a:gd name="T7" fmla="*/ 94 h 276"/>
                <a:gd name="T8" fmla="*/ 410 w 477"/>
                <a:gd name="T9" fmla="*/ 94 h 276"/>
                <a:gd name="T10" fmla="*/ 401 w 477"/>
                <a:gd name="T11" fmla="*/ 106 h 276"/>
                <a:gd name="T12" fmla="*/ 346 w 477"/>
                <a:gd name="T13" fmla="*/ 127 h 276"/>
                <a:gd name="T14" fmla="*/ 341 w 477"/>
                <a:gd name="T15" fmla="*/ 145 h 276"/>
                <a:gd name="T16" fmla="*/ 352 w 477"/>
                <a:gd name="T17" fmla="*/ 156 h 276"/>
                <a:gd name="T18" fmla="*/ 355 w 477"/>
                <a:gd name="T19" fmla="*/ 183 h 276"/>
                <a:gd name="T20" fmla="*/ 350 w 477"/>
                <a:gd name="T21" fmla="*/ 197 h 276"/>
                <a:gd name="T22" fmla="*/ 323 w 477"/>
                <a:gd name="T23" fmla="*/ 205 h 276"/>
                <a:gd name="T24" fmla="*/ 297 w 477"/>
                <a:gd name="T25" fmla="*/ 217 h 276"/>
                <a:gd name="T26" fmla="*/ 310 w 477"/>
                <a:gd name="T27" fmla="*/ 231 h 276"/>
                <a:gd name="T28" fmla="*/ 301 w 477"/>
                <a:gd name="T29" fmla="*/ 240 h 276"/>
                <a:gd name="T30" fmla="*/ 311 w 477"/>
                <a:gd name="T31" fmla="*/ 269 h 276"/>
                <a:gd name="T32" fmla="*/ 296 w 477"/>
                <a:gd name="T33" fmla="*/ 274 h 276"/>
                <a:gd name="T34" fmla="*/ 276 w 477"/>
                <a:gd name="T35" fmla="*/ 271 h 276"/>
                <a:gd name="T36" fmla="*/ 251 w 477"/>
                <a:gd name="T37" fmla="*/ 262 h 276"/>
                <a:gd name="T38" fmla="*/ 234 w 477"/>
                <a:gd name="T39" fmla="*/ 269 h 276"/>
                <a:gd name="T40" fmla="*/ 216 w 477"/>
                <a:gd name="T41" fmla="*/ 260 h 276"/>
                <a:gd name="T42" fmla="*/ 183 w 477"/>
                <a:gd name="T43" fmla="*/ 234 h 276"/>
                <a:gd name="T44" fmla="*/ 168 w 477"/>
                <a:gd name="T45" fmla="*/ 261 h 276"/>
                <a:gd name="T46" fmla="*/ 161 w 477"/>
                <a:gd name="T47" fmla="*/ 265 h 276"/>
                <a:gd name="T48" fmla="*/ 116 w 477"/>
                <a:gd name="T49" fmla="*/ 266 h 276"/>
                <a:gd name="T50" fmla="*/ 102 w 477"/>
                <a:gd name="T51" fmla="*/ 260 h 276"/>
                <a:gd name="T52" fmla="*/ 84 w 477"/>
                <a:gd name="T53" fmla="*/ 276 h 276"/>
                <a:gd name="T54" fmla="*/ 43 w 477"/>
                <a:gd name="T55" fmla="*/ 266 h 276"/>
                <a:gd name="T56" fmla="*/ 37 w 477"/>
                <a:gd name="T57" fmla="*/ 259 h 276"/>
                <a:gd name="T58" fmla="*/ 58 w 477"/>
                <a:gd name="T59" fmla="*/ 245 h 276"/>
                <a:gd name="T60" fmla="*/ 77 w 477"/>
                <a:gd name="T61" fmla="*/ 243 h 276"/>
                <a:gd name="T62" fmla="*/ 74 w 477"/>
                <a:gd name="T63" fmla="*/ 227 h 276"/>
                <a:gd name="T64" fmla="*/ 56 w 477"/>
                <a:gd name="T65" fmla="*/ 211 h 276"/>
                <a:gd name="T66" fmla="*/ 32 w 477"/>
                <a:gd name="T67" fmla="*/ 197 h 276"/>
                <a:gd name="T68" fmla="*/ 37 w 477"/>
                <a:gd name="T69" fmla="*/ 172 h 276"/>
                <a:gd name="T70" fmla="*/ 21 w 477"/>
                <a:gd name="T71" fmla="*/ 170 h 276"/>
                <a:gd name="T72" fmla="*/ 17 w 477"/>
                <a:gd name="T73" fmla="*/ 157 h 276"/>
                <a:gd name="T74" fmla="*/ 37 w 477"/>
                <a:gd name="T75" fmla="*/ 131 h 276"/>
                <a:gd name="T76" fmla="*/ 8 w 477"/>
                <a:gd name="T77" fmla="*/ 122 h 276"/>
                <a:gd name="T78" fmla="*/ 0 w 477"/>
                <a:gd name="T79" fmla="*/ 105 h 276"/>
                <a:gd name="T80" fmla="*/ 41 w 477"/>
                <a:gd name="T81" fmla="*/ 76 h 276"/>
                <a:gd name="T82" fmla="*/ 43 w 477"/>
                <a:gd name="T83" fmla="*/ 65 h 276"/>
                <a:gd name="T84" fmla="*/ 106 w 477"/>
                <a:gd name="T85" fmla="*/ 76 h 276"/>
                <a:gd name="T86" fmla="*/ 168 w 477"/>
                <a:gd name="T87" fmla="*/ 85 h 276"/>
                <a:gd name="T88" fmla="*/ 206 w 477"/>
                <a:gd name="T89" fmla="*/ 70 h 276"/>
                <a:gd name="T90" fmla="*/ 218 w 477"/>
                <a:gd name="T91" fmla="*/ 53 h 276"/>
                <a:gd name="T92" fmla="*/ 242 w 477"/>
                <a:gd name="T93" fmla="*/ 45 h 276"/>
                <a:gd name="T94" fmla="*/ 275 w 477"/>
                <a:gd name="T95" fmla="*/ 42 h 276"/>
                <a:gd name="T96" fmla="*/ 309 w 477"/>
                <a:gd name="T97" fmla="*/ 45 h 276"/>
                <a:gd name="T98" fmla="*/ 338 w 477"/>
                <a:gd name="T99" fmla="*/ 31 h 276"/>
                <a:gd name="T100" fmla="*/ 358 w 477"/>
                <a:gd name="T101" fmla="*/ 28 h 276"/>
                <a:gd name="T102" fmla="*/ 388 w 477"/>
                <a:gd name="T103" fmla="*/ 35 h 276"/>
                <a:gd name="T104" fmla="*/ 389 w 477"/>
                <a:gd name="T105" fmla="*/ 11 h 276"/>
                <a:gd name="T106" fmla="*/ 406 w 477"/>
                <a:gd name="T107" fmla="*/ 0 h 276"/>
                <a:gd name="T108" fmla="*/ 436 w 477"/>
                <a:gd name="T109" fmla="*/ 1 h 276"/>
                <a:gd name="T110" fmla="*/ 453 w 477"/>
                <a:gd name="T111" fmla="*/ 42 h 276"/>
                <a:gd name="T112" fmla="*/ 477 w 477"/>
                <a:gd name="T113" fmla="*/ 7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7" h="276">
                  <a:moveTo>
                    <a:pt x="477" y="70"/>
                  </a:moveTo>
                  <a:lnTo>
                    <a:pt x="446" y="62"/>
                  </a:lnTo>
                  <a:lnTo>
                    <a:pt x="435" y="72"/>
                  </a:lnTo>
                  <a:lnTo>
                    <a:pt x="435" y="94"/>
                  </a:lnTo>
                  <a:lnTo>
                    <a:pt x="410" y="94"/>
                  </a:lnTo>
                  <a:lnTo>
                    <a:pt x="401" y="106"/>
                  </a:lnTo>
                  <a:lnTo>
                    <a:pt x="346" y="127"/>
                  </a:lnTo>
                  <a:lnTo>
                    <a:pt x="341" y="145"/>
                  </a:lnTo>
                  <a:lnTo>
                    <a:pt x="352" y="156"/>
                  </a:lnTo>
                  <a:lnTo>
                    <a:pt x="355" y="183"/>
                  </a:lnTo>
                  <a:lnTo>
                    <a:pt x="350" y="197"/>
                  </a:lnTo>
                  <a:lnTo>
                    <a:pt x="323" y="205"/>
                  </a:lnTo>
                  <a:lnTo>
                    <a:pt x="297" y="217"/>
                  </a:lnTo>
                  <a:lnTo>
                    <a:pt x="310" y="231"/>
                  </a:lnTo>
                  <a:lnTo>
                    <a:pt x="301" y="240"/>
                  </a:lnTo>
                  <a:lnTo>
                    <a:pt x="311" y="269"/>
                  </a:lnTo>
                  <a:lnTo>
                    <a:pt x="296" y="274"/>
                  </a:lnTo>
                  <a:lnTo>
                    <a:pt x="276" y="271"/>
                  </a:lnTo>
                  <a:lnTo>
                    <a:pt x="251" y="262"/>
                  </a:lnTo>
                  <a:lnTo>
                    <a:pt x="234" y="269"/>
                  </a:lnTo>
                  <a:lnTo>
                    <a:pt x="216" y="260"/>
                  </a:lnTo>
                  <a:lnTo>
                    <a:pt x="183" y="234"/>
                  </a:lnTo>
                  <a:lnTo>
                    <a:pt x="168" y="261"/>
                  </a:lnTo>
                  <a:lnTo>
                    <a:pt x="161" y="265"/>
                  </a:lnTo>
                  <a:lnTo>
                    <a:pt x="116" y="266"/>
                  </a:lnTo>
                  <a:lnTo>
                    <a:pt x="102" y="260"/>
                  </a:lnTo>
                  <a:lnTo>
                    <a:pt x="84" y="276"/>
                  </a:lnTo>
                  <a:lnTo>
                    <a:pt x="43" y="266"/>
                  </a:lnTo>
                  <a:lnTo>
                    <a:pt x="37" y="259"/>
                  </a:lnTo>
                  <a:lnTo>
                    <a:pt x="58" y="245"/>
                  </a:lnTo>
                  <a:lnTo>
                    <a:pt x="77" y="243"/>
                  </a:lnTo>
                  <a:lnTo>
                    <a:pt x="74" y="227"/>
                  </a:lnTo>
                  <a:lnTo>
                    <a:pt x="56" y="211"/>
                  </a:lnTo>
                  <a:lnTo>
                    <a:pt x="32" y="197"/>
                  </a:lnTo>
                  <a:lnTo>
                    <a:pt x="37" y="172"/>
                  </a:lnTo>
                  <a:lnTo>
                    <a:pt x="21" y="170"/>
                  </a:lnTo>
                  <a:lnTo>
                    <a:pt x="17" y="157"/>
                  </a:lnTo>
                  <a:lnTo>
                    <a:pt x="37" y="131"/>
                  </a:lnTo>
                  <a:lnTo>
                    <a:pt x="8" y="122"/>
                  </a:lnTo>
                  <a:lnTo>
                    <a:pt x="0" y="105"/>
                  </a:lnTo>
                  <a:lnTo>
                    <a:pt x="41" y="76"/>
                  </a:lnTo>
                  <a:lnTo>
                    <a:pt x="43" y="65"/>
                  </a:lnTo>
                  <a:lnTo>
                    <a:pt x="106" y="76"/>
                  </a:lnTo>
                  <a:lnTo>
                    <a:pt x="168" y="85"/>
                  </a:lnTo>
                  <a:lnTo>
                    <a:pt x="206" y="70"/>
                  </a:lnTo>
                  <a:lnTo>
                    <a:pt x="218" y="53"/>
                  </a:lnTo>
                  <a:lnTo>
                    <a:pt x="242" y="45"/>
                  </a:lnTo>
                  <a:lnTo>
                    <a:pt x="275" y="42"/>
                  </a:lnTo>
                  <a:lnTo>
                    <a:pt x="309" y="45"/>
                  </a:lnTo>
                  <a:lnTo>
                    <a:pt x="338" y="31"/>
                  </a:lnTo>
                  <a:lnTo>
                    <a:pt x="358" y="28"/>
                  </a:lnTo>
                  <a:lnTo>
                    <a:pt x="388" y="35"/>
                  </a:lnTo>
                  <a:lnTo>
                    <a:pt x="389" y="11"/>
                  </a:lnTo>
                  <a:lnTo>
                    <a:pt x="406" y="0"/>
                  </a:lnTo>
                  <a:lnTo>
                    <a:pt x="436" y="1"/>
                  </a:lnTo>
                  <a:lnTo>
                    <a:pt x="453" y="42"/>
                  </a:lnTo>
                  <a:lnTo>
                    <a:pt x="477" y="70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3994" y="948"/>
              <a:ext cx="766" cy="1160"/>
            </a:xfrm>
            <a:custGeom>
              <a:avLst/>
              <a:gdLst>
                <a:gd name="T0" fmla="*/ 824 w 1596"/>
                <a:gd name="T1" fmla="*/ 2129 h 2415"/>
                <a:gd name="T2" fmla="*/ 834 w 1596"/>
                <a:gd name="T3" fmla="*/ 2146 h 2415"/>
                <a:gd name="T4" fmla="*/ 1104 w 1596"/>
                <a:gd name="T5" fmla="*/ 2023 h 2415"/>
                <a:gd name="T6" fmla="*/ 1056 w 1596"/>
                <a:gd name="T7" fmla="*/ 2094 h 2415"/>
                <a:gd name="T8" fmla="*/ 1013 w 1596"/>
                <a:gd name="T9" fmla="*/ 2060 h 2415"/>
                <a:gd name="T10" fmla="*/ 1101 w 1596"/>
                <a:gd name="T11" fmla="*/ 1947 h 2415"/>
                <a:gd name="T12" fmla="*/ 1535 w 1596"/>
                <a:gd name="T13" fmla="*/ 542 h 2415"/>
                <a:gd name="T14" fmla="*/ 1410 w 1596"/>
                <a:gd name="T15" fmla="*/ 534 h 2415"/>
                <a:gd name="T16" fmla="*/ 1331 w 1596"/>
                <a:gd name="T17" fmla="*/ 579 h 2415"/>
                <a:gd name="T18" fmla="*/ 1267 w 1596"/>
                <a:gd name="T19" fmla="*/ 642 h 2415"/>
                <a:gd name="T20" fmla="*/ 1253 w 1596"/>
                <a:gd name="T21" fmla="*/ 732 h 2415"/>
                <a:gd name="T22" fmla="*/ 1234 w 1596"/>
                <a:gd name="T23" fmla="*/ 827 h 2415"/>
                <a:gd name="T24" fmla="*/ 1073 w 1596"/>
                <a:gd name="T25" fmla="*/ 953 h 2415"/>
                <a:gd name="T26" fmla="*/ 965 w 1596"/>
                <a:gd name="T27" fmla="*/ 988 h 2415"/>
                <a:gd name="T28" fmla="*/ 890 w 1596"/>
                <a:gd name="T29" fmla="*/ 1069 h 2415"/>
                <a:gd name="T30" fmla="*/ 836 w 1596"/>
                <a:gd name="T31" fmla="*/ 1120 h 2415"/>
                <a:gd name="T32" fmla="*/ 817 w 1596"/>
                <a:gd name="T33" fmla="*/ 1163 h 2415"/>
                <a:gd name="T34" fmla="*/ 778 w 1596"/>
                <a:gd name="T35" fmla="*/ 1284 h 2415"/>
                <a:gd name="T36" fmla="*/ 816 w 1596"/>
                <a:gd name="T37" fmla="*/ 1420 h 2415"/>
                <a:gd name="T38" fmla="*/ 914 w 1596"/>
                <a:gd name="T39" fmla="*/ 1460 h 2415"/>
                <a:gd name="T40" fmla="*/ 1005 w 1596"/>
                <a:gd name="T41" fmla="*/ 1539 h 2415"/>
                <a:gd name="T42" fmla="*/ 1041 w 1596"/>
                <a:gd name="T43" fmla="*/ 1628 h 2415"/>
                <a:gd name="T44" fmla="*/ 969 w 1596"/>
                <a:gd name="T45" fmla="*/ 1689 h 2415"/>
                <a:gd name="T46" fmla="*/ 1005 w 1596"/>
                <a:gd name="T47" fmla="*/ 1714 h 2415"/>
                <a:gd name="T48" fmla="*/ 871 w 1596"/>
                <a:gd name="T49" fmla="*/ 1787 h 2415"/>
                <a:gd name="T50" fmla="*/ 741 w 1596"/>
                <a:gd name="T51" fmla="*/ 1819 h 2415"/>
                <a:gd name="T52" fmla="*/ 803 w 1596"/>
                <a:gd name="T53" fmla="*/ 1889 h 2415"/>
                <a:gd name="T54" fmla="*/ 789 w 1596"/>
                <a:gd name="T55" fmla="*/ 1993 h 2415"/>
                <a:gd name="T56" fmla="*/ 774 w 1596"/>
                <a:gd name="T57" fmla="*/ 2164 h 2415"/>
                <a:gd name="T58" fmla="*/ 639 w 1596"/>
                <a:gd name="T59" fmla="*/ 2266 h 2415"/>
                <a:gd name="T60" fmla="*/ 531 w 1596"/>
                <a:gd name="T61" fmla="*/ 2285 h 2415"/>
                <a:gd name="T62" fmla="*/ 488 w 1596"/>
                <a:gd name="T63" fmla="*/ 2407 h 2415"/>
                <a:gd name="T64" fmla="*/ 308 w 1596"/>
                <a:gd name="T65" fmla="*/ 2390 h 2415"/>
                <a:gd name="T66" fmla="*/ 233 w 1596"/>
                <a:gd name="T67" fmla="*/ 2240 h 2415"/>
                <a:gd name="T68" fmla="*/ 289 w 1596"/>
                <a:gd name="T69" fmla="*/ 2199 h 2415"/>
                <a:gd name="T70" fmla="*/ 168 w 1596"/>
                <a:gd name="T71" fmla="*/ 2069 h 2415"/>
                <a:gd name="T72" fmla="*/ 94 w 1596"/>
                <a:gd name="T73" fmla="*/ 1933 h 2415"/>
                <a:gd name="T74" fmla="*/ 25 w 1596"/>
                <a:gd name="T75" fmla="*/ 1841 h 2415"/>
                <a:gd name="T76" fmla="*/ 20 w 1596"/>
                <a:gd name="T77" fmla="*/ 1730 h 2415"/>
                <a:gd name="T78" fmla="*/ 86 w 1596"/>
                <a:gd name="T79" fmla="*/ 1694 h 2415"/>
                <a:gd name="T80" fmla="*/ 145 w 1596"/>
                <a:gd name="T81" fmla="*/ 1572 h 2415"/>
                <a:gd name="T82" fmla="*/ 133 w 1596"/>
                <a:gd name="T83" fmla="*/ 1407 h 2415"/>
                <a:gd name="T84" fmla="*/ 203 w 1596"/>
                <a:gd name="T85" fmla="*/ 1324 h 2415"/>
                <a:gd name="T86" fmla="*/ 109 w 1596"/>
                <a:gd name="T87" fmla="*/ 1159 h 2415"/>
                <a:gd name="T88" fmla="*/ 51 w 1596"/>
                <a:gd name="T89" fmla="*/ 982 h 2415"/>
                <a:gd name="T90" fmla="*/ 170 w 1596"/>
                <a:gd name="T91" fmla="*/ 849 h 2415"/>
                <a:gd name="T92" fmla="*/ 306 w 1596"/>
                <a:gd name="T93" fmla="*/ 777 h 2415"/>
                <a:gd name="T94" fmla="*/ 353 w 1596"/>
                <a:gd name="T95" fmla="*/ 539 h 2415"/>
                <a:gd name="T96" fmla="*/ 441 w 1596"/>
                <a:gd name="T97" fmla="*/ 429 h 2415"/>
                <a:gd name="T98" fmla="*/ 558 w 1596"/>
                <a:gd name="T99" fmla="*/ 315 h 2415"/>
                <a:gd name="T100" fmla="*/ 565 w 1596"/>
                <a:gd name="T101" fmla="*/ 235 h 2415"/>
                <a:gd name="T102" fmla="*/ 754 w 1596"/>
                <a:gd name="T103" fmla="*/ 140 h 2415"/>
                <a:gd name="T104" fmla="*/ 858 w 1596"/>
                <a:gd name="T105" fmla="*/ 92 h 2415"/>
                <a:gd name="T106" fmla="*/ 993 w 1596"/>
                <a:gd name="T107" fmla="*/ 72 h 2415"/>
                <a:gd name="T108" fmla="*/ 1076 w 1596"/>
                <a:gd name="T109" fmla="*/ 10 h 2415"/>
                <a:gd name="T110" fmla="*/ 1334 w 1596"/>
                <a:gd name="T111" fmla="*/ 108 h 2415"/>
                <a:gd name="T112" fmla="*/ 1456 w 1596"/>
                <a:gd name="T113" fmla="*/ 182 h 2415"/>
                <a:gd name="T114" fmla="*/ 1488 w 1596"/>
                <a:gd name="T115" fmla="*/ 270 h 2415"/>
                <a:gd name="T116" fmla="*/ 1532 w 1596"/>
                <a:gd name="T117" fmla="*/ 363 h 2415"/>
                <a:gd name="T118" fmla="*/ 1514 w 1596"/>
                <a:gd name="T119" fmla="*/ 447 h 2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96" h="2415">
                  <a:moveTo>
                    <a:pt x="809" y="2241"/>
                  </a:moveTo>
                  <a:lnTo>
                    <a:pt x="790" y="2238"/>
                  </a:lnTo>
                  <a:lnTo>
                    <a:pt x="786" y="2190"/>
                  </a:lnTo>
                  <a:lnTo>
                    <a:pt x="811" y="2133"/>
                  </a:lnTo>
                  <a:lnTo>
                    <a:pt x="824" y="2129"/>
                  </a:lnTo>
                  <a:lnTo>
                    <a:pt x="858" y="2048"/>
                  </a:lnTo>
                  <a:lnTo>
                    <a:pt x="864" y="2073"/>
                  </a:lnTo>
                  <a:lnTo>
                    <a:pt x="845" y="2113"/>
                  </a:lnTo>
                  <a:lnTo>
                    <a:pt x="841" y="2140"/>
                  </a:lnTo>
                  <a:lnTo>
                    <a:pt x="834" y="2146"/>
                  </a:lnTo>
                  <a:lnTo>
                    <a:pt x="809" y="2241"/>
                  </a:lnTo>
                  <a:close/>
                  <a:moveTo>
                    <a:pt x="1136" y="1958"/>
                  </a:moveTo>
                  <a:lnTo>
                    <a:pt x="1120" y="1975"/>
                  </a:lnTo>
                  <a:lnTo>
                    <a:pt x="1103" y="1981"/>
                  </a:lnTo>
                  <a:lnTo>
                    <a:pt x="1104" y="2023"/>
                  </a:lnTo>
                  <a:lnTo>
                    <a:pt x="1123" y="2038"/>
                  </a:lnTo>
                  <a:lnTo>
                    <a:pt x="1106" y="2044"/>
                  </a:lnTo>
                  <a:lnTo>
                    <a:pt x="1098" y="2066"/>
                  </a:lnTo>
                  <a:lnTo>
                    <a:pt x="1075" y="2074"/>
                  </a:lnTo>
                  <a:lnTo>
                    <a:pt x="1056" y="2094"/>
                  </a:lnTo>
                  <a:lnTo>
                    <a:pt x="1053" y="2114"/>
                  </a:lnTo>
                  <a:lnTo>
                    <a:pt x="1026" y="2125"/>
                  </a:lnTo>
                  <a:lnTo>
                    <a:pt x="1041" y="2095"/>
                  </a:lnTo>
                  <a:lnTo>
                    <a:pt x="1030" y="2087"/>
                  </a:lnTo>
                  <a:lnTo>
                    <a:pt x="1013" y="2060"/>
                  </a:lnTo>
                  <a:lnTo>
                    <a:pt x="1018" y="2049"/>
                  </a:lnTo>
                  <a:lnTo>
                    <a:pt x="1010" y="2009"/>
                  </a:lnTo>
                  <a:lnTo>
                    <a:pt x="1044" y="1973"/>
                  </a:lnTo>
                  <a:lnTo>
                    <a:pt x="1060" y="1959"/>
                  </a:lnTo>
                  <a:lnTo>
                    <a:pt x="1101" y="1947"/>
                  </a:lnTo>
                  <a:lnTo>
                    <a:pt x="1118" y="1947"/>
                  </a:lnTo>
                  <a:lnTo>
                    <a:pt x="1136" y="1958"/>
                  </a:lnTo>
                  <a:close/>
                  <a:moveTo>
                    <a:pt x="1596" y="545"/>
                  </a:moveTo>
                  <a:lnTo>
                    <a:pt x="1563" y="549"/>
                  </a:lnTo>
                  <a:lnTo>
                    <a:pt x="1535" y="542"/>
                  </a:lnTo>
                  <a:lnTo>
                    <a:pt x="1522" y="545"/>
                  </a:lnTo>
                  <a:lnTo>
                    <a:pt x="1475" y="549"/>
                  </a:lnTo>
                  <a:lnTo>
                    <a:pt x="1461" y="558"/>
                  </a:lnTo>
                  <a:lnTo>
                    <a:pt x="1435" y="549"/>
                  </a:lnTo>
                  <a:lnTo>
                    <a:pt x="1410" y="534"/>
                  </a:lnTo>
                  <a:lnTo>
                    <a:pt x="1385" y="548"/>
                  </a:lnTo>
                  <a:lnTo>
                    <a:pt x="1365" y="535"/>
                  </a:lnTo>
                  <a:lnTo>
                    <a:pt x="1352" y="559"/>
                  </a:lnTo>
                  <a:lnTo>
                    <a:pt x="1354" y="582"/>
                  </a:lnTo>
                  <a:lnTo>
                    <a:pt x="1331" y="579"/>
                  </a:lnTo>
                  <a:lnTo>
                    <a:pt x="1335" y="593"/>
                  </a:lnTo>
                  <a:lnTo>
                    <a:pt x="1310" y="612"/>
                  </a:lnTo>
                  <a:lnTo>
                    <a:pt x="1270" y="614"/>
                  </a:lnTo>
                  <a:lnTo>
                    <a:pt x="1279" y="633"/>
                  </a:lnTo>
                  <a:lnTo>
                    <a:pt x="1267" y="642"/>
                  </a:lnTo>
                  <a:lnTo>
                    <a:pt x="1280" y="663"/>
                  </a:lnTo>
                  <a:lnTo>
                    <a:pt x="1264" y="682"/>
                  </a:lnTo>
                  <a:lnTo>
                    <a:pt x="1238" y="705"/>
                  </a:lnTo>
                  <a:lnTo>
                    <a:pt x="1231" y="718"/>
                  </a:lnTo>
                  <a:lnTo>
                    <a:pt x="1253" y="732"/>
                  </a:lnTo>
                  <a:lnTo>
                    <a:pt x="1273" y="763"/>
                  </a:lnTo>
                  <a:lnTo>
                    <a:pt x="1293" y="777"/>
                  </a:lnTo>
                  <a:lnTo>
                    <a:pt x="1288" y="792"/>
                  </a:lnTo>
                  <a:lnTo>
                    <a:pt x="1261" y="805"/>
                  </a:lnTo>
                  <a:lnTo>
                    <a:pt x="1234" y="827"/>
                  </a:lnTo>
                  <a:lnTo>
                    <a:pt x="1209" y="880"/>
                  </a:lnTo>
                  <a:lnTo>
                    <a:pt x="1170" y="897"/>
                  </a:lnTo>
                  <a:lnTo>
                    <a:pt x="1140" y="917"/>
                  </a:lnTo>
                  <a:lnTo>
                    <a:pt x="1103" y="925"/>
                  </a:lnTo>
                  <a:lnTo>
                    <a:pt x="1073" y="953"/>
                  </a:lnTo>
                  <a:lnTo>
                    <a:pt x="1050" y="943"/>
                  </a:lnTo>
                  <a:lnTo>
                    <a:pt x="1031" y="949"/>
                  </a:lnTo>
                  <a:lnTo>
                    <a:pt x="1019" y="972"/>
                  </a:lnTo>
                  <a:lnTo>
                    <a:pt x="995" y="990"/>
                  </a:lnTo>
                  <a:lnTo>
                    <a:pt x="965" y="988"/>
                  </a:lnTo>
                  <a:lnTo>
                    <a:pt x="968" y="998"/>
                  </a:lnTo>
                  <a:lnTo>
                    <a:pt x="939" y="1002"/>
                  </a:lnTo>
                  <a:lnTo>
                    <a:pt x="926" y="1052"/>
                  </a:lnTo>
                  <a:lnTo>
                    <a:pt x="899" y="1059"/>
                  </a:lnTo>
                  <a:lnTo>
                    <a:pt x="890" y="1069"/>
                  </a:lnTo>
                  <a:lnTo>
                    <a:pt x="879" y="1062"/>
                  </a:lnTo>
                  <a:lnTo>
                    <a:pt x="853" y="1063"/>
                  </a:lnTo>
                  <a:lnTo>
                    <a:pt x="873" y="1098"/>
                  </a:lnTo>
                  <a:lnTo>
                    <a:pt x="851" y="1120"/>
                  </a:lnTo>
                  <a:lnTo>
                    <a:pt x="836" y="1120"/>
                  </a:lnTo>
                  <a:lnTo>
                    <a:pt x="818" y="1129"/>
                  </a:lnTo>
                  <a:lnTo>
                    <a:pt x="794" y="1119"/>
                  </a:lnTo>
                  <a:lnTo>
                    <a:pt x="791" y="1134"/>
                  </a:lnTo>
                  <a:lnTo>
                    <a:pt x="801" y="1150"/>
                  </a:lnTo>
                  <a:lnTo>
                    <a:pt x="817" y="1163"/>
                  </a:lnTo>
                  <a:lnTo>
                    <a:pt x="816" y="1179"/>
                  </a:lnTo>
                  <a:lnTo>
                    <a:pt x="805" y="1233"/>
                  </a:lnTo>
                  <a:lnTo>
                    <a:pt x="814" y="1255"/>
                  </a:lnTo>
                  <a:lnTo>
                    <a:pt x="788" y="1270"/>
                  </a:lnTo>
                  <a:lnTo>
                    <a:pt x="778" y="1284"/>
                  </a:lnTo>
                  <a:lnTo>
                    <a:pt x="785" y="1305"/>
                  </a:lnTo>
                  <a:lnTo>
                    <a:pt x="784" y="1319"/>
                  </a:lnTo>
                  <a:lnTo>
                    <a:pt x="793" y="1343"/>
                  </a:lnTo>
                  <a:lnTo>
                    <a:pt x="803" y="1395"/>
                  </a:lnTo>
                  <a:lnTo>
                    <a:pt x="816" y="1420"/>
                  </a:lnTo>
                  <a:lnTo>
                    <a:pt x="815" y="1440"/>
                  </a:lnTo>
                  <a:lnTo>
                    <a:pt x="831" y="1452"/>
                  </a:lnTo>
                  <a:lnTo>
                    <a:pt x="858" y="1450"/>
                  </a:lnTo>
                  <a:lnTo>
                    <a:pt x="875" y="1470"/>
                  </a:lnTo>
                  <a:lnTo>
                    <a:pt x="914" y="1460"/>
                  </a:lnTo>
                  <a:lnTo>
                    <a:pt x="924" y="1474"/>
                  </a:lnTo>
                  <a:lnTo>
                    <a:pt x="960" y="1502"/>
                  </a:lnTo>
                  <a:lnTo>
                    <a:pt x="981" y="1505"/>
                  </a:lnTo>
                  <a:lnTo>
                    <a:pt x="1005" y="1520"/>
                  </a:lnTo>
                  <a:lnTo>
                    <a:pt x="1005" y="1539"/>
                  </a:lnTo>
                  <a:lnTo>
                    <a:pt x="1041" y="1552"/>
                  </a:lnTo>
                  <a:lnTo>
                    <a:pt x="1065" y="1577"/>
                  </a:lnTo>
                  <a:lnTo>
                    <a:pt x="1075" y="1597"/>
                  </a:lnTo>
                  <a:lnTo>
                    <a:pt x="1074" y="1609"/>
                  </a:lnTo>
                  <a:lnTo>
                    <a:pt x="1041" y="1628"/>
                  </a:lnTo>
                  <a:lnTo>
                    <a:pt x="1025" y="1644"/>
                  </a:lnTo>
                  <a:lnTo>
                    <a:pt x="977" y="1670"/>
                  </a:lnTo>
                  <a:lnTo>
                    <a:pt x="970" y="1669"/>
                  </a:lnTo>
                  <a:lnTo>
                    <a:pt x="944" y="1682"/>
                  </a:lnTo>
                  <a:lnTo>
                    <a:pt x="969" y="1689"/>
                  </a:lnTo>
                  <a:lnTo>
                    <a:pt x="986" y="1680"/>
                  </a:lnTo>
                  <a:lnTo>
                    <a:pt x="1019" y="1673"/>
                  </a:lnTo>
                  <a:lnTo>
                    <a:pt x="1036" y="1688"/>
                  </a:lnTo>
                  <a:lnTo>
                    <a:pt x="1009" y="1694"/>
                  </a:lnTo>
                  <a:lnTo>
                    <a:pt x="1005" y="1714"/>
                  </a:lnTo>
                  <a:lnTo>
                    <a:pt x="995" y="1727"/>
                  </a:lnTo>
                  <a:lnTo>
                    <a:pt x="970" y="1735"/>
                  </a:lnTo>
                  <a:lnTo>
                    <a:pt x="935" y="1754"/>
                  </a:lnTo>
                  <a:lnTo>
                    <a:pt x="885" y="1772"/>
                  </a:lnTo>
                  <a:lnTo>
                    <a:pt x="871" y="1787"/>
                  </a:lnTo>
                  <a:lnTo>
                    <a:pt x="839" y="1799"/>
                  </a:lnTo>
                  <a:lnTo>
                    <a:pt x="822" y="1809"/>
                  </a:lnTo>
                  <a:lnTo>
                    <a:pt x="775" y="1809"/>
                  </a:lnTo>
                  <a:lnTo>
                    <a:pt x="729" y="1808"/>
                  </a:lnTo>
                  <a:lnTo>
                    <a:pt x="741" y="1819"/>
                  </a:lnTo>
                  <a:lnTo>
                    <a:pt x="752" y="1816"/>
                  </a:lnTo>
                  <a:lnTo>
                    <a:pt x="797" y="1821"/>
                  </a:lnTo>
                  <a:lnTo>
                    <a:pt x="819" y="1838"/>
                  </a:lnTo>
                  <a:lnTo>
                    <a:pt x="781" y="1849"/>
                  </a:lnTo>
                  <a:lnTo>
                    <a:pt x="803" y="1889"/>
                  </a:lnTo>
                  <a:lnTo>
                    <a:pt x="794" y="1899"/>
                  </a:lnTo>
                  <a:lnTo>
                    <a:pt x="799" y="1943"/>
                  </a:lnTo>
                  <a:lnTo>
                    <a:pt x="785" y="1944"/>
                  </a:lnTo>
                  <a:lnTo>
                    <a:pt x="781" y="1961"/>
                  </a:lnTo>
                  <a:lnTo>
                    <a:pt x="789" y="1993"/>
                  </a:lnTo>
                  <a:lnTo>
                    <a:pt x="801" y="2019"/>
                  </a:lnTo>
                  <a:lnTo>
                    <a:pt x="800" y="2031"/>
                  </a:lnTo>
                  <a:lnTo>
                    <a:pt x="781" y="2061"/>
                  </a:lnTo>
                  <a:lnTo>
                    <a:pt x="792" y="2098"/>
                  </a:lnTo>
                  <a:lnTo>
                    <a:pt x="774" y="2164"/>
                  </a:lnTo>
                  <a:lnTo>
                    <a:pt x="750" y="2203"/>
                  </a:lnTo>
                  <a:lnTo>
                    <a:pt x="734" y="2254"/>
                  </a:lnTo>
                  <a:lnTo>
                    <a:pt x="711" y="2271"/>
                  </a:lnTo>
                  <a:lnTo>
                    <a:pt x="681" y="2260"/>
                  </a:lnTo>
                  <a:lnTo>
                    <a:pt x="639" y="2266"/>
                  </a:lnTo>
                  <a:lnTo>
                    <a:pt x="599" y="2263"/>
                  </a:lnTo>
                  <a:lnTo>
                    <a:pt x="561" y="2265"/>
                  </a:lnTo>
                  <a:lnTo>
                    <a:pt x="551" y="2270"/>
                  </a:lnTo>
                  <a:lnTo>
                    <a:pt x="560" y="2288"/>
                  </a:lnTo>
                  <a:lnTo>
                    <a:pt x="531" y="2285"/>
                  </a:lnTo>
                  <a:lnTo>
                    <a:pt x="510" y="2299"/>
                  </a:lnTo>
                  <a:lnTo>
                    <a:pt x="485" y="2325"/>
                  </a:lnTo>
                  <a:lnTo>
                    <a:pt x="485" y="2344"/>
                  </a:lnTo>
                  <a:lnTo>
                    <a:pt x="509" y="2382"/>
                  </a:lnTo>
                  <a:lnTo>
                    <a:pt x="488" y="2407"/>
                  </a:lnTo>
                  <a:lnTo>
                    <a:pt x="474" y="2407"/>
                  </a:lnTo>
                  <a:lnTo>
                    <a:pt x="434" y="2400"/>
                  </a:lnTo>
                  <a:lnTo>
                    <a:pt x="365" y="2415"/>
                  </a:lnTo>
                  <a:lnTo>
                    <a:pt x="301" y="2403"/>
                  </a:lnTo>
                  <a:lnTo>
                    <a:pt x="308" y="2390"/>
                  </a:lnTo>
                  <a:lnTo>
                    <a:pt x="310" y="2351"/>
                  </a:lnTo>
                  <a:lnTo>
                    <a:pt x="303" y="2330"/>
                  </a:lnTo>
                  <a:lnTo>
                    <a:pt x="286" y="2316"/>
                  </a:lnTo>
                  <a:lnTo>
                    <a:pt x="248" y="2269"/>
                  </a:lnTo>
                  <a:lnTo>
                    <a:pt x="233" y="2240"/>
                  </a:lnTo>
                  <a:lnTo>
                    <a:pt x="263" y="2251"/>
                  </a:lnTo>
                  <a:lnTo>
                    <a:pt x="275" y="2245"/>
                  </a:lnTo>
                  <a:lnTo>
                    <a:pt x="253" y="2213"/>
                  </a:lnTo>
                  <a:lnTo>
                    <a:pt x="280" y="2211"/>
                  </a:lnTo>
                  <a:lnTo>
                    <a:pt x="289" y="2199"/>
                  </a:lnTo>
                  <a:lnTo>
                    <a:pt x="281" y="2180"/>
                  </a:lnTo>
                  <a:lnTo>
                    <a:pt x="258" y="2173"/>
                  </a:lnTo>
                  <a:lnTo>
                    <a:pt x="234" y="2143"/>
                  </a:lnTo>
                  <a:lnTo>
                    <a:pt x="211" y="2128"/>
                  </a:lnTo>
                  <a:lnTo>
                    <a:pt x="168" y="2069"/>
                  </a:lnTo>
                  <a:lnTo>
                    <a:pt x="151" y="2029"/>
                  </a:lnTo>
                  <a:lnTo>
                    <a:pt x="138" y="2033"/>
                  </a:lnTo>
                  <a:lnTo>
                    <a:pt x="123" y="1986"/>
                  </a:lnTo>
                  <a:lnTo>
                    <a:pt x="101" y="1979"/>
                  </a:lnTo>
                  <a:lnTo>
                    <a:pt x="94" y="1933"/>
                  </a:lnTo>
                  <a:lnTo>
                    <a:pt x="71" y="1928"/>
                  </a:lnTo>
                  <a:lnTo>
                    <a:pt x="55" y="1906"/>
                  </a:lnTo>
                  <a:lnTo>
                    <a:pt x="50" y="1866"/>
                  </a:lnTo>
                  <a:lnTo>
                    <a:pt x="35" y="1859"/>
                  </a:lnTo>
                  <a:lnTo>
                    <a:pt x="25" y="1841"/>
                  </a:lnTo>
                  <a:lnTo>
                    <a:pt x="15" y="1804"/>
                  </a:lnTo>
                  <a:lnTo>
                    <a:pt x="11" y="1770"/>
                  </a:lnTo>
                  <a:lnTo>
                    <a:pt x="0" y="1748"/>
                  </a:lnTo>
                  <a:lnTo>
                    <a:pt x="6" y="1733"/>
                  </a:lnTo>
                  <a:lnTo>
                    <a:pt x="20" y="1730"/>
                  </a:lnTo>
                  <a:lnTo>
                    <a:pt x="34" y="1740"/>
                  </a:lnTo>
                  <a:lnTo>
                    <a:pt x="46" y="1763"/>
                  </a:lnTo>
                  <a:lnTo>
                    <a:pt x="70" y="1760"/>
                  </a:lnTo>
                  <a:lnTo>
                    <a:pt x="79" y="1743"/>
                  </a:lnTo>
                  <a:lnTo>
                    <a:pt x="86" y="1694"/>
                  </a:lnTo>
                  <a:lnTo>
                    <a:pt x="66" y="1639"/>
                  </a:lnTo>
                  <a:lnTo>
                    <a:pt x="85" y="1620"/>
                  </a:lnTo>
                  <a:lnTo>
                    <a:pt x="96" y="1590"/>
                  </a:lnTo>
                  <a:lnTo>
                    <a:pt x="129" y="1582"/>
                  </a:lnTo>
                  <a:lnTo>
                    <a:pt x="145" y="1572"/>
                  </a:lnTo>
                  <a:lnTo>
                    <a:pt x="169" y="1547"/>
                  </a:lnTo>
                  <a:lnTo>
                    <a:pt x="170" y="1512"/>
                  </a:lnTo>
                  <a:lnTo>
                    <a:pt x="178" y="1485"/>
                  </a:lnTo>
                  <a:lnTo>
                    <a:pt x="171" y="1468"/>
                  </a:lnTo>
                  <a:lnTo>
                    <a:pt x="133" y="1407"/>
                  </a:lnTo>
                  <a:lnTo>
                    <a:pt x="129" y="1387"/>
                  </a:lnTo>
                  <a:lnTo>
                    <a:pt x="151" y="1379"/>
                  </a:lnTo>
                  <a:lnTo>
                    <a:pt x="181" y="1379"/>
                  </a:lnTo>
                  <a:lnTo>
                    <a:pt x="198" y="1348"/>
                  </a:lnTo>
                  <a:lnTo>
                    <a:pt x="203" y="1324"/>
                  </a:lnTo>
                  <a:lnTo>
                    <a:pt x="160" y="1290"/>
                  </a:lnTo>
                  <a:lnTo>
                    <a:pt x="145" y="1285"/>
                  </a:lnTo>
                  <a:lnTo>
                    <a:pt x="98" y="1259"/>
                  </a:lnTo>
                  <a:lnTo>
                    <a:pt x="109" y="1179"/>
                  </a:lnTo>
                  <a:lnTo>
                    <a:pt x="109" y="1159"/>
                  </a:lnTo>
                  <a:lnTo>
                    <a:pt x="78" y="1104"/>
                  </a:lnTo>
                  <a:lnTo>
                    <a:pt x="79" y="1082"/>
                  </a:lnTo>
                  <a:lnTo>
                    <a:pt x="71" y="1047"/>
                  </a:lnTo>
                  <a:lnTo>
                    <a:pt x="85" y="1033"/>
                  </a:lnTo>
                  <a:lnTo>
                    <a:pt x="51" y="982"/>
                  </a:lnTo>
                  <a:lnTo>
                    <a:pt x="76" y="947"/>
                  </a:lnTo>
                  <a:lnTo>
                    <a:pt x="70" y="928"/>
                  </a:lnTo>
                  <a:lnTo>
                    <a:pt x="85" y="915"/>
                  </a:lnTo>
                  <a:lnTo>
                    <a:pt x="129" y="868"/>
                  </a:lnTo>
                  <a:lnTo>
                    <a:pt x="170" y="849"/>
                  </a:lnTo>
                  <a:lnTo>
                    <a:pt x="211" y="844"/>
                  </a:lnTo>
                  <a:lnTo>
                    <a:pt x="300" y="855"/>
                  </a:lnTo>
                  <a:lnTo>
                    <a:pt x="321" y="828"/>
                  </a:lnTo>
                  <a:lnTo>
                    <a:pt x="320" y="813"/>
                  </a:lnTo>
                  <a:lnTo>
                    <a:pt x="306" y="777"/>
                  </a:lnTo>
                  <a:lnTo>
                    <a:pt x="248" y="757"/>
                  </a:lnTo>
                  <a:lnTo>
                    <a:pt x="303" y="694"/>
                  </a:lnTo>
                  <a:lnTo>
                    <a:pt x="344" y="632"/>
                  </a:lnTo>
                  <a:lnTo>
                    <a:pt x="345" y="573"/>
                  </a:lnTo>
                  <a:lnTo>
                    <a:pt x="353" y="539"/>
                  </a:lnTo>
                  <a:lnTo>
                    <a:pt x="335" y="490"/>
                  </a:lnTo>
                  <a:lnTo>
                    <a:pt x="383" y="485"/>
                  </a:lnTo>
                  <a:lnTo>
                    <a:pt x="413" y="479"/>
                  </a:lnTo>
                  <a:lnTo>
                    <a:pt x="454" y="460"/>
                  </a:lnTo>
                  <a:lnTo>
                    <a:pt x="441" y="429"/>
                  </a:lnTo>
                  <a:lnTo>
                    <a:pt x="458" y="418"/>
                  </a:lnTo>
                  <a:lnTo>
                    <a:pt x="495" y="382"/>
                  </a:lnTo>
                  <a:lnTo>
                    <a:pt x="536" y="345"/>
                  </a:lnTo>
                  <a:lnTo>
                    <a:pt x="555" y="333"/>
                  </a:lnTo>
                  <a:lnTo>
                    <a:pt x="558" y="315"/>
                  </a:lnTo>
                  <a:lnTo>
                    <a:pt x="545" y="299"/>
                  </a:lnTo>
                  <a:lnTo>
                    <a:pt x="511" y="270"/>
                  </a:lnTo>
                  <a:lnTo>
                    <a:pt x="517" y="257"/>
                  </a:lnTo>
                  <a:lnTo>
                    <a:pt x="551" y="249"/>
                  </a:lnTo>
                  <a:lnTo>
                    <a:pt x="565" y="235"/>
                  </a:lnTo>
                  <a:lnTo>
                    <a:pt x="584" y="192"/>
                  </a:lnTo>
                  <a:lnTo>
                    <a:pt x="630" y="168"/>
                  </a:lnTo>
                  <a:lnTo>
                    <a:pt x="649" y="157"/>
                  </a:lnTo>
                  <a:lnTo>
                    <a:pt x="728" y="179"/>
                  </a:lnTo>
                  <a:lnTo>
                    <a:pt x="754" y="140"/>
                  </a:lnTo>
                  <a:lnTo>
                    <a:pt x="744" y="95"/>
                  </a:lnTo>
                  <a:lnTo>
                    <a:pt x="744" y="85"/>
                  </a:lnTo>
                  <a:lnTo>
                    <a:pt x="770" y="79"/>
                  </a:lnTo>
                  <a:lnTo>
                    <a:pt x="821" y="90"/>
                  </a:lnTo>
                  <a:lnTo>
                    <a:pt x="858" y="92"/>
                  </a:lnTo>
                  <a:lnTo>
                    <a:pt x="965" y="113"/>
                  </a:lnTo>
                  <a:lnTo>
                    <a:pt x="978" y="114"/>
                  </a:lnTo>
                  <a:lnTo>
                    <a:pt x="1009" y="94"/>
                  </a:lnTo>
                  <a:lnTo>
                    <a:pt x="973" y="83"/>
                  </a:lnTo>
                  <a:lnTo>
                    <a:pt x="993" y="72"/>
                  </a:lnTo>
                  <a:lnTo>
                    <a:pt x="1010" y="48"/>
                  </a:lnTo>
                  <a:lnTo>
                    <a:pt x="1009" y="23"/>
                  </a:lnTo>
                  <a:lnTo>
                    <a:pt x="976" y="3"/>
                  </a:lnTo>
                  <a:lnTo>
                    <a:pt x="1040" y="0"/>
                  </a:lnTo>
                  <a:lnTo>
                    <a:pt x="1076" y="10"/>
                  </a:lnTo>
                  <a:lnTo>
                    <a:pt x="1081" y="22"/>
                  </a:lnTo>
                  <a:lnTo>
                    <a:pt x="1118" y="35"/>
                  </a:lnTo>
                  <a:lnTo>
                    <a:pt x="1178" y="64"/>
                  </a:lnTo>
                  <a:lnTo>
                    <a:pt x="1230" y="87"/>
                  </a:lnTo>
                  <a:lnTo>
                    <a:pt x="1334" y="108"/>
                  </a:lnTo>
                  <a:lnTo>
                    <a:pt x="1378" y="130"/>
                  </a:lnTo>
                  <a:lnTo>
                    <a:pt x="1393" y="150"/>
                  </a:lnTo>
                  <a:lnTo>
                    <a:pt x="1410" y="152"/>
                  </a:lnTo>
                  <a:lnTo>
                    <a:pt x="1434" y="170"/>
                  </a:lnTo>
                  <a:lnTo>
                    <a:pt x="1456" y="182"/>
                  </a:lnTo>
                  <a:lnTo>
                    <a:pt x="1442" y="194"/>
                  </a:lnTo>
                  <a:lnTo>
                    <a:pt x="1447" y="224"/>
                  </a:lnTo>
                  <a:lnTo>
                    <a:pt x="1456" y="242"/>
                  </a:lnTo>
                  <a:lnTo>
                    <a:pt x="1453" y="265"/>
                  </a:lnTo>
                  <a:lnTo>
                    <a:pt x="1488" y="270"/>
                  </a:lnTo>
                  <a:lnTo>
                    <a:pt x="1495" y="287"/>
                  </a:lnTo>
                  <a:lnTo>
                    <a:pt x="1483" y="297"/>
                  </a:lnTo>
                  <a:lnTo>
                    <a:pt x="1481" y="310"/>
                  </a:lnTo>
                  <a:lnTo>
                    <a:pt x="1491" y="330"/>
                  </a:lnTo>
                  <a:lnTo>
                    <a:pt x="1532" y="363"/>
                  </a:lnTo>
                  <a:lnTo>
                    <a:pt x="1540" y="374"/>
                  </a:lnTo>
                  <a:lnTo>
                    <a:pt x="1531" y="392"/>
                  </a:lnTo>
                  <a:lnTo>
                    <a:pt x="1532" y="414"/>
                  </a:lnTo>
                  <a:lnTo>
                    <a:pt x="1514" y="430"/>
                  </a:lnTo>
                  <a:lnTo>
                    <a:pt x="1514" y="447"/>
                  </a:lnTo>
                  <a:lnTo>
                    <a:pt x="1530" y="479"/>
                  </a:lnTo>
                  <a:lnTo>
                    <a:pt x="1552" y="487"/>
                  </a:lnTo>
                  <a:lnTo>
                    <a:pt x="1576" y="514"/>
                  </a:lnTo>
                  <a:lnTo>
                    <a:pt x="1596" y="545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5218" y="3320"/>
              <a:ext cx="1507" cy="585"/>
            </a:xfrm>
            <a:custGeom>
              <a:avLst/>
              <a:gdLst>
                <a:gd name="T0" fmla="*/ 2469 w 3139"/>
                <a:gd name="T1" fmla="*/ 110 h 1219"/>
                <a:gd name="T2" fmla="*/ 2652 w 3139"/>
                <a:gd name="T3" fmla="*/ 96 h 1219"/>
                <a:gd name="T4" fmla="*/ 2774 w 3139"/>
                <a:gd name="T5" fmla="*/ 173 h 1219"/>
                <a:gd name="T6" fmla="*/ 2834 w 3139"/>
                <a:gd name="T7" fmla="*/ 311 h 1219"/>
                <a:gd name="T8" fmla="*/ 2964 w 3139"/>
                <a:gd name="T9" fmla="*/ 397 h 1219"/>
                <a:gd name="T10" fmla="*/ 3004 w 3139"/>
                <a:gd name="T11" fmla="*/ 470 h 1219"/>
                <a:gd name="T12" fmla="*/ 2977 w 3139"/>
                <a:gd name="T13" fmla="*/ 572 h 1219"/>
                <a:gd name="T14" fmla="*/ 3027 w 3139"/>
                <a:gd name="T15" fmla="*/ 722 h 1219"/>
                <a:gd name="T16" fmla="*/ 3086 w 3139"/>
                <a:gd name="T17" fmla="*/ 846 h 1219"/>
                <a:gd name="T18" fmla="*/ 3112 w 3139"/>
                <a:gd name="T19" fmla="*/ 957 h 1219"/>
                <a:gd name="T20" fmla="*/ 2986 w 3139"/>
                <a:gd name="T21" fmla="*/ 947 h 1219"/>
                <a:gd name="T22" fmla="*/ 2791 w 3139"/>
                <a:gd name="T23" fmla="*/ 942 h 1219"/>
                <a:gd name="T24" fmla="*/ 2672 w 3139"/>
                <a:gd name="T25" fmla="*/ 961 h 1219"/>
                <a:gd name="T26" fmla="*/ 2380 w 3139"/>
                <a:gd name="T27" fmla="*/ 1024 h 1219"/>
                <a:gd name="T28" fmla="*/ 2081 w 3139"/>
                <a:gd name="T29" fmla="*/ 1011 h 1219"/>
                <a:gd name="T30" fmla="*/ 1836 w 3139"/>
                <a:gd name="T31" fmla="*/ 1029 h 1219"/>
                <a:gd name="T32" fmla="*/ 1784 w 3139"/>
                <a:gd name="T33" fmla="*/ 1199 h 1219"/>
                <a:gd name="T34" fmla="*/ 1720 w 3139"/>
                <a:gd name="T35" fmla="*/ 1107 h 1219"/>
                <a:gd name="T36" fmla="*/ 1672 w 3139"/>
                <a:gd name="T37" fmla="*/ 1059 h 1219"/>
                <a:gd name="T38" fmla="*/ 1519 w 3139"/>
                <a:gd name="T39" fmla="*/ 1027 h 1219"/>
                <a:gd name="T40" fmla="*/ 1342 w 3139"/>
                <a:gd name="T41" fmla="*/ 1158 h 1219"/>
                <a:gd name="T42" fmla="*/ 1156 w 3139"/>
                <a:gd name="T43" fmla="*/ 1151 h 1219"/>
                <a:gd name="T44" fmla="*/ 910 w 3139"/>
                <a:gd name="T45" fmla="*/ 1021 h 1219"/>
                <a:gd name="T46" fmla="*/ 831 w 3139"/>
                <a:gd name="T47" fmla="*/ 1139 h 1219"/>
                <a:gd name="T48" fmla="*/ 626 w 3139"/>
                <a:gd name="T49" fmla="*/ 1109 h 1219"/>
                <a:gd name="T50" fmla="*/ 481 w 3139"/>
                <a:gd name="T51" fmla="*/ 1028 h 1219"/>
                <a:gd name="T52" fmla="*/ 379 w 3139"/>
                <a:gd name="T53" fmla="*/ 1054 h 1219"/>
                <a:gd name="T54" fmla="*/ 444 w 3139"/>
                <a:gd name="T55" fmla="*/ 1007 h 1219"/>
                <a:gd name="T56" fmla="*/ 305 w 3139"/>
                <a:gd name="T57" fmla="*/ 976 h 1219"/>
                <a:gd name="T58" fmla="*/ 289 w 3139"/>
                <a:gd name="T59" fmla="*/ 849 h 1219"/>
                <a:gd name="T60" fmla="*/ 191 w 3139"/>
                <a:gd name="T61" fmla="*/ 757 h 1219"/>
                <a:gd name="T62" fmla="*/ 135 w 3139"/>
                <a:gd name="T63" fmla="*/ 686 h 1219"/>
                <a:gd name="T64" fmla="*/ 254 w 3139"/>
                <a:gd name="T65" fmla="*/ 714 h 1219"/>
                <a:gd name="T66" fmla="*/ 197 w 3139"/>
                <a:gd name="T67" fmla="*/ 607 h 1219"/>
                <a:gd name="T68" fmla="*/ 132 w 3139"/>
                <a:gd name="T69" fmla="*/ 498 h 1219"/>
                <a:gd name="T70" fmla="*/ 74 w 3139"/>
                <a:gd name="T71" fmla="*/ 407 h 1219"/>
                <a:gd name="T72" fmla="*/ 240 w 3139"/>
                <a:gd name="T73" fmla="*/ 316 h 1219"/>
                <a:gd name="T74" fmla="*/ 332 w 3139"/>
                <a:gd name="T75" fmla="*/ 304 h 1219"/>
                <a:gd name="T76" fmla="*/ 516 w 3139"/>
                <a:gd name="T77" fmla="*/ 328 h 1219"/>
                <a:gd name="T78" fmla="*/ 562 w 3139"/>
                <a:gd name="T79" fmla="*/ 247 h 1219"/>
                <a:gd name="T80" fmla="*/ 546 w 3139"/>
                <a:gd name="T81" fmla="*/ 166 h 1219"/>
                <a:gd name="T82" fmla="*/ 882 w 3139"/>
                <a:gd name="T83" fmla="*/ 147 h 1219"/>
                <a:gd name="T84" fmla="*/ 1167 w 3139"/>
                <a:gd name="T85" fmla="*/ 12 h 1219"/>
                <a:gd name="T86" fmla="*/ 1479 w 3139"/>
                <a:gd name="T87" fmla="*/ 68 h 1219"/>
                <a:gd name="T88" fmla="*/ 1669 w 3139"/>
                <a:gd name="T89" fmla="*/ 156 h 1219"/>
                <a:gd name="T90" fmla="*/ 1836 w 3139"/>
                <a:gd name="T91" fmla="*/ 187 h 1219"/>
                <a:gd name="T92" fmla="*/ 2152 w 3139"/>
                <a:gd name="T93" fmla="*/ 189 h 1219"/>
                <a:gd name="T94" fmla="*/ 2371 w 3139"/>
                <a:gd name="T95" fmla="*/ 173 h 1219"/>
                <a:gd name="T96" fmla="*/ 331 w 3139"/>
                <a:gd name="T97" fmla="*/ 68 h 1219"/>
                <a:gd name="T98" fmla="*/ 466 w 3139"/>
                <a:gd name="T99" fmla="*/ 214 h 1219"/>
                <a:gd name="T100" fmla="*/ 255 w 3139"/>
                <a:gd name="T101" fmla="*/ 241 h 1219"/>
                <a:gd name="T102" fmla="*/ 76 w 3139"/>
                <a:gd name="T103" fmla="*/ 390 h 1219"/>
                <a:gd name="T104" fmla="*/ 90 w 3139"/>
                <a:gd name="T105" fmla="*/ 286 h 1219"/>
                <a:gd name="T106" fmla="*/ 114 w 3139"/>
                <a:gd name="T107" fmla="*/ 132 h 1219"/>
                <a:gd name="T108" fmla="*/ 99 w 3139"/>
                <a:gd name="T109" fmla="*/ 22 h 1219"/>
                <a:gd name="T110" fmla="*/ 287 w 3139"/>
                <a:gd name="T111" fmla="*/ 23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9" h="1219">
                  <a:moveTo>
                    <a:pt x="38" y="378"/>
                  </a:moveTo>
                  <a:lnTo>
                    <a:pt x="1" y="385"/>
                  </a:lnTo>
                  <a:lnTo>
                    <a:pt x="0" y="366"/>
                  </a:lnTo>
                  <a:lnTo>
                    <a:pt x="28" y="358"/>
                  </a:lnTo>
                  <a:lnTo>
                    <a:pt x="38" y="378"/>
                  </a:lnTo>
                  <a:close/>
                  <a:moveTo>
                    <a:pt x="2469" y="110"/>
                  </a:moveTo>
                  <a:lnTo>
                    <a:pt x="2523" y="126"/>
                  </a:lnTo>
                  <a:lnTo>
                    <a:pt x="2536" y="113"/>
                  </a:lnTo>
                  <a:lnTo>
                    <a:pt x="2581" y="115"/>
                  </a:lnTo>
                  <a:lnTo>
                    <a:pt x="2624" y="125"/>
                  </a:lnTo>
                  <a:lnTo>
                    <a:pt x="2635" y="101"/>
                  </a:lnTo>
                  <a:lnTo>
                    <a:pt x="2652" y="96"/>
                  </a:lnTo>
                  <a:lnTo>
                    <a:pt x="2670" y="100"/>
                  </a:lnTo>
                  <a:lnTo>
                    <a:pt x="2677" y="113"/>
                  </a:lnTo>
                  <a:lnTo>
                    <a:pt x="2693" y="118"/>
                  </a:lnTo>
                  <a:lnTo>
                    <a:pt x="2736" y="150"/>
                  </a:lnTo>
                  <a:lnTo>
                    <a:pt x="2750" y="171"/>
                  </a:lnTo>
                  <a:lnTo>
                    <a:pt x="2774" y="173"/>
                  </a:lnTo>
                  <a:lnTo>
                    <a:pt x="2790" y="188"/>
                  </a:lnTo>
                  <a:lnTo>
                    <a:pt x="2806" y="208"/>
                  </a:lnTo>
                  <a:lnTo>
                    <a:pt x="2827" y="223"/>
                  </a:lnTo>
                  <a:lnTo>
                    <a:pt x="2849" y="265"/>
                  </a:lnTo>
                  <a:lnTo>
                    <a:pt x="2846" y="293"/>
                  </a:lnTo>
                  <a:lnTo>
                    <a:pt x="2834" y="311"/>
                  </a:lnTo>
                  <a:lnTo>
                    <a:pt x="2844" y="335"/>
                  </a:lnTo>
                  <a:lnTo>
                    <a:pt x="2867" y="372"/>
                  </a:lnTo>
                  <a:lnTo>
                    <a:pt x="2861" y="380"/>
                  </a:lnTo>
                  <a:lnTo>
                    <a:pt x="2884" y="391"/>
                  </a:lnTo>
                  <a:lnTo>
                    <a:pt x="2920" y="402"/>
                  </a:lnTo>
                  <a:lnTo>
                    <a:pt x="2964" y="397"/>
                  </a:lnTo>
                  <a:lnTo>
                    <a:pt x="2984" y="406"/>
                  </a:lnTo>
                  <a:lnTo>
                    <a:pt x="3012" y="427"/>
                  </a:lnTo>
                  <a:lnTo>
                    <a:pt x="3052" y="462"/>
                  </a:lnTo>
                  <a:lnTo>
                    <a:pt x="3062" y="473"/>
                  </a:lnTo>
                  <a:lnTo>
                    <a:pt x="3021" y="450"/>
                  </a:lnTo>
                  <a:lnTo>
                    <a:pt x="3004" y="470"/>
                  </a:lnTo>
                  <a:lnTo>
                    <a:pt x="3002" y="517"/>
                  </a:lnTo>
                  <a:lnTo>
                    <a:pt x="2995" y="522"/>
                  </a:lnTo>
                  <a:lnTo>
                    <a:pt x="2960" y="521"/>
                  </a:lnTo>
                  <a:lnTo>
                    <a:pt x="2945" y="526"/>
                  </a:lnTo>
                  <a:lnTo>
                    <a:pt x="2960" y="557"/>
                  </a:lnTo>
                  <a:lnTo>
                    <a:pt x="2977" y="572"/>
                  </a:lnTo>
                  <a:lnTo>
                    <a:pt x="2977" y="601"/>
                  </a:lnTo>
                  <a:lnTo>
                    <a:pt x="3004" y="632"/>
                  </a:lnTo>
                  <a:lnTo>
                    <a:pt x="3006" y="658"/>
                  </a:lnTo>
                  <a:lnTo>
                    <a:pt x="3017" y="686"/>
                  </a:lnTo>
                  <a:lnTo>
                    <a:pt x="3021" y="713"/>
                  </a:lnTo>
                  <a:lnTo>
                    <a:pt x="3027" y="722"/>
                  </a:lnTo>
                  <a:lnTo>
                    <a:pt x="3045" y="726"/>
                  </a:lnTo>
                  <a:lnTo>
                    <a:pt x="3037" y="773"/>
                  </a:lnTo>
                  <a:lnTo>
                    <a:pt x="3030" y="788"/>
                  </a:lnTo>
                  <a:lnTo>
                    <a:pt x="3025" y="813"/>
                  </a:lnTo>
                  <a:lnTo>
                    <a:pt x="3046" y="821"/>
                  </a:lnTo>
                  <a:lnTo>
                    <a:pt x="3086" y="846"/>
                  </a:lnTo>
                  <a:lnTo>
                    <a:pt x="3087" y="862"/>
                  </a:lnTo>
                  <a:lnTo>
                    <a:pt x="3095" y="881"/>
                  </a:lnTo>
                  <a:lnTo>
                    <a:pt x="3099" y="906"/>
                  </a:lnTo>
                  <a:lnTo>
                    <a:pt x="3139" y="935"/>
                  </a:lnTo>
                  <a:lnTo>
                    <a:pt x="3139" y="963"/>
                  </a:lnTo>
                  <a:lnTo>
                    <a:pt x="3112" y="957"/>
                  </a:lnTo>
                  <a:lnTo>
                    <a:pt x="3066" y="996"/>
                  </a:lnTo>
                  <a:lnTo>
                    <a:pt x="3051" y="981"/>
                  </a:lnTo>
                  <a:lnTo>
                    <a:pt x="3047" y="951"/>
                  </a:lnTo>
                  <a:lnTo>
                    <a:pt x="3029" y="932"/>
                  </a:lnTo>
                  <a:lnTo>
                    <a:pt x="3012" y="929"/>
                  </a:lnTo>
                  <a:lnTo>
                    <a:pt x="2986" y="947"/>
                  </a:lnTo>
                  <a:lnTo>
                    <a:pt x="2934" y="943"/>
                  </a:lnTo>
                  <a:lnTo>
                    <a:pt x="2897" y="929"/>
                  </a:lnTo>
                  <a:lnTo>
                    <a:pt x="2861" y="920"/>
                  </a:lnTo>
                  <a:lnTo>
                    <a:pt x="2837" y="927"/>
                  </a:lnTo>
                  <a:lnTo>
                    <a:pt x="2810" y="918"/>
                  </a:lnTo>
                  <a:lnTo>
                    <a:pt x="2791" y="942"/>
                  </a:lnTo>
                  <a:lnTo>
                    <a:pt x="2766" y="966"/>
                  </a:lnTo>
                  <a:lnTo>
                    <a:pt x="2751" y="969"/>
                  </a:lnTo>
                  <a:lnTo>
                    <a:pt x="2731" y="937"/>
                  </a:lnTo>
                  <a:lnTo>
                    <a:pt x="2715" y="934"/>
                  </a:lnTo>
                  <a:lnTo>
                    <a:pt x="2700" y="951"/>
                  </a:lnTo>
                  <a:lnTo>
                    <a:pt x="2672" y="961"/>
                  </a:lnTo>
                  <a:lnTo>
                    <a:pt x="2615" y="973"/>
                  </a:lnTo>
                  <a:lnTo>
                    <a:pt x="2575" y="977"/>
                  </a:lnTo>
                  <a:lnTo>
                    <a:pt x="2524" y="969"/>
                  </a:lnTo>
                  <a:lnTo>
                    <a:pt x="2484" y="972"/>
                  </a:lnTo>
                  <a:lnTo>
                    <a:pt x="2445" y="989"/>
                  </a:lnTo>
                  <a:lnTo>
                    <a:pt x="2380" y="1024"/>
                  </a:lnTo>
                  <a:lnTo>
                    <a:pt x="2329" y="1042"/>
                  </a:lnTo>
                  <a:lnTo>
                    <a:pt x="2276" y="1053"/>
                  </a:lnTo>
                  <a:lnTo>
                    <a:pt x="2181" y="1051"/>
                  </a:lnTo>
                  <a:lnTo>
                    <a:pt x="2167" y="1047"/>
                  </a:lnTo>
                  <a:lnTo>
                    <a:pt x="2124" y="1018"/>
                  </a:lnTo>
                  <a:lnTo>
                    <a:pt x="2081" y="1011"/>
                  </a:lnTo>
                  <a:lnTo>
                    <a:pt x="2039" y="1031"/>
                  </a:lnTo>
                  <a:lnTo>
                    <a:pt x="2010" y="1041"/>
                  </a:lnTo>
                  <a:lnTo>
                    <a:pt x="1966" y="1061"/>
                  </a:lnTo>
                  <a:lnTo>
                    <a:pt x="1906" y="1059"/>
                  </a:lnTo>
                  <a:lnTo>
                    <a:pt x="1882" y="1038"/>
                  </a:lnTo>
                  <a:lnTo>
                    <a:pt x="1836" y="1029"/>
                  </a:lnTo>
                  <a:lnTo>
                    <a:pt x="1829" y="1049"/>
                  </a:lnTo>
                  <a:lnTo>
                    <a:pt x="1825" y="1097"/>
                  </a:lnTo>
                  <a:lnTo>
                    <a:pt x="1847" y="1136"/>
                  </a:lnTo>
                  <a:lnTo>
                    <a:pt x="1806" y="1153"/>
                  </a:lnTo>
                  <a:lnTo>
                    <a:pt x="1806" y="1186"/>
                  </a:lnTo>
                  <a:lnTo>
                    <a:pt x="1784" y="1199"/>
                  </a:lnTo>
                  <a:lnTo>
                    <a:pt x="1774" y="1219"/>
                  </a:lnTo>
                  <a:lnTo>
                    <a:pt x="1746" y="1204"/>
                  </a:lnTo>
                  <a:lnTo>
                    <a:pt x="1734" y="1203"/>
                  </a:lnTo>
                  <a:lnTo>
                    <a:pt x="1742" y="1187"/>
                  </a:lnTo>
                  <a:lnTo>
                    <a:pt x="1711" y="1126"/>
                  </a:lnTo>
                  <a:lnTo>
                    <a:pt x="1720" y="1107"/>
                  </a:lnTo>
                  <a:lnTo>
                    <a:pt x="1764" y="1058"/>
                  </a:lnTo>
                  <a:lnTo>
                    <a:pt x="1759" y="1028"/>
                  </a:lnTo>
                  <a:lnTo>
                    <a:pt x="1734" y="1008"/>
                  </a:lnTo>
                  <a:lnTo>
                    <a:pt x="1697" y="1034"/>
                  </a:lnTo>
                  <a:lnTo>
                    <a:pt x="1676" y="1044"/>
                  </a:lnTo>
                  <a:lnTo>
                    <a:pt x="1672" y="1059"/>
                  </a:lnTo>
                  <a:lnTo>
                    <a:pt x="1659" y="1069"/>
                  </a:lnTo>
                  <a:lnTo>
                    <a:pt x="1636" y="1074"/>
                  </a:lnTo>
                  <a:lnTo>
                    <a:pt x="1600" y="1062"/>
                  </a:lnTo>
                  <a:lnTo>
                    <a:pt x="1560" y="1044"/>
                  </a:lnTo>
                  <a:lnTo>
                    <a:pt x="1536" y="1031"/>
                  </a:lnTo>
                  <a:lnTo>
                    <a:pt x="1519" y="1027"/>
                  </a:lnTo>
                  <a:lnTo>
                    <a:pt x="1502" y="1033"/>
                  </a:lnTo>
                  <a:lnTo>
                    <a:pt x="1459" y="1068"/>
                  </a:lnTo>
                  <a:lnTo>
                    <a:pt x="1420" y="1119"/>
                  </a:lnTo>
                  <a:lnTo>
                    <a:pt x="1410" y="1129"/>
                  </a:lnTo>
                  <a:lnTo>
                    <a:pt x="1370" y="1151"/>
                  </a:lnTo>
                  <a:lnTo>
                    <a:pt x="1342" y="1158"/>
                  </a:lnTo>
                  <a:lnTo>
                    <a:pt x="1330" y="1157"/>
                  </a:lnTo>
                  <a:lnTo>
                    <a:pt x="1275" y="1167"/>
                  </a:lnTo>
                  <a:lnTo>
                    <a:pt x="1247" y="1168"/>
                  </a:lnTo>
                  <a:lnTo>
                    <a:pt x="1227" y="1179"/>
                  </a:lnTo>
                  <a:lnTo>
                    <a:pt x="1184" y="1167"/>
                  </a:lnTo>
                  <a:lnTo>
                    <a:pt x="1156" y="1151"/>
                  </a:lnTo>
                  <a:lnTo>
                    <a:pt x="1139" y="1134"/>
                  </a:lnTo>
                  <a:lnTo>
                    <a:pt x="1110" y="1098"/>
                  </a:lnTo>
                  <a:lnTo>
                    <a:pt x="1090" y="1082"/>
                  </a:lnTo>
                  <a:lnTo>
                    <a:pt x="1049" y="1067"/>
                  </a:lnTo>
                  <a:lnTo>
                    <a:pt x="976" y="1029"/>
                  </a:lnTo>
                  <a:lnTo>
                    <a:pt x="910" y="1021"/>
                  </a:lnTo>
                  <a:lnTo>
                    <a:pt x="860" y="1017"/>
                  </a:lnTo>
                  <a:lnTo>
                    <a:pt x="851" y="1031"/>
                  </a:lnTo>
                  <a:lnTo>
                    <a:pt x="852" y="1083"/>
                  </a:lnTo>
                  <a:lnTo>
                    <a:pt x="846" y="1098"/>
                  </a:lnTo>
                  <a:lnTo>
                    <a:pt x="845" y="1126"/>
                  </a:lnTo>
                  <a:lnTo>
                    <a:pt x="831" y="1139"/>
                  </a:lnTo>
                  <a:lnTo>
                    <a:pt x="805" y="1127"/>
                  </a:lnTo>
                  <a:lnTo>
                    <a:pt x="781" y="1138"/>
                  </a:lnTo>
                  <a:lnTo>
                    <a:pt x="735" y="1154"/>
                  </a:lnTo>
                  <a:lnTo>
                    <a:pt x="720" y="1156"/>
                  </a:lnTo>
                  <a:lnTo>
                    <a:pt x="662" y="1136"/>
                  </a:lnTo>
                  <a:lnTo>
                    <a:pt x="626" y="1109"/>
                  </a:lnTo>
                  <a:lnTo>
                    <a:pt x="619" y="1084"/>
                  </a:lnTo>
                  <a:lnTo>
                    <a:pt x="602" y="1051"/>
                  </a:lnTo>
                  <a:lnTo>
                    <a:pt x="580" y="1054"/>
                  </a:lnTo>
                  <a:lnTo>
                    <a:pt x="551" y="1049"/>
                  </a:lnTo>
                  <a:lnTo>
                    <a:pt x="511" y="1029"/>
                  </a:lnTo>
                  <a:lnTo>
                    <a:pt x="481" y="1028"/>
                  </a:lnTo>
                  <a:lnTo>
                    <a:pt x="466" y="1052"/>
                  </a:lnTo>
                  <a:lnTo>
                    <a:pt x="454" y="1061"/>
                  </a:lnTo>
                  <a:lnTo>
                    <a:pt x="437" y="1056"/>
                  </a:lnTo>
                  <a:lnTo>
                    <a:pt x="447" y="1039"/>
                  </a:lnTo>
                  <a:lnTo>
                    <a:pt x="401" y="1042"/>
                  </a:lnTo>
                  <a:lnTo>
                    <a:pt x="379" y="1054"/>
                  </a:lnTo>
                  <a:lnTo>
                    <a:pt x="360" y="1053"/>
                  </a:lnTo>
                  <a:lnTo>
                    <a:pt x="347" y="1041"/>
                  </a:lnTo>
                  <a:lnTo>
                    <a:pt x="372" y="1033"/>
                  </a:lnTo>
                  <a:lnTo>
                    <a:pt x="421" y="1028"/>
                  </a:lnTo>
                  <a:lnTo>
                    <a:pt x="432" y="1023"/>
                  </a:lnTo>
                  <a:lnTo>
                    <a:pt x="444" y="1007"/>
                  </a:lnTo>
                  <a:lnTo>
                    <a:pt x="465" y="992"/>
                  </a:lnTo>
                  <a:lnTo>
                    <a:pt x="450" y="986"/>
                  </a:lnTo>
                  <a:lnTo>
                    <a:pt x="375" y="989"/>
                  </a:lnTo>
                  <a:lnTo>
                    <a:pt x="322" y="987"/>
                  </a:lnTo>
                  <a:lnTo>
                    <a:pt x="310" y="996"/>
                  </a:lnTo>
                  <a:lnTo>
                    <a:pt x="305" y="976"/>
                  </a:lnTo>
                  <a:lnTo>
                    <a:pt x="350" y="958"/>
                  </a:lnTo>
                  <a:lnTo>
                    <a:pt x="346" y="942"/>
                  </a:lnTo>
                  <a:lnTo>
                    <a:pt x="294" y="914"/>
                  </a:lnTo>
                  <a:lnTo>
                    <a:pt x="290" y="894"/>
                  </a:lnTo>
                  <a:lnTo>
                    <a:pt x="265" y="856"/>
                  </a:lnTo>
                  <a:lnTo>
                    <a:pt x="289" y="849"/>
                  </a:lnTo>
                  <a:lnTo>
                    <a:pt x="290" y="818"/>
                  </a:lnTo>
                  <a:lnTo>
                    <a:pt x="285" y="799"/>
                  </a:lnTo>
                  <a:lnTo>
                    <a:pt x="236" y="783"/>
                  </a:lnTo>
                  <a:lnTo>
                    <a:pt x="226" y="784"/>
                  </a:lnTo>
                  <a:lnTo>
                    <a:pt x="212" y="768"/>
                  </a:lnTo>
                  <a:lnTo>
                    <a:pt x="191" y="757"/>
                  </a:lnTo>
                  <a:lnTo>
                    <a:pt x="176" y="766"/>
                  </a:lnTo>
                  <a:lnTo>
                    <a:pt x="135" y="748"/>
                  </a:lnTo>
                  <a:lnTo>
                    <a:pt x="127" y="741"/>
                  </a:lnTo>
                  <a:lnTo>
                    <a:pt x="134" y="723"/>
                  </a:lnTo>
                  <a:lnTo>
                    <a:pt x="146" y="709"/>
                  </a:lnTo>
                  <a:lnTo>
                    <a:pt x="135" y="686"/>
                  </a:lnTo>
                  <a:lnTo>
                    <a:pt x="134" y="673"/>
                  </a:lnTo>
                  <a:lnTo>
                    <a:pt x="156" y="672"/>
                  </a:lnTo>
                  <a:lnTo>
                    <a:pt x="169" y="686"/>
                  </a:lnTo>
                  <a:lnTo>
                    <a:pt x="172" y="713"/>
                  </a:lnTo>
                  <a:lnTo>
                    <a:pt x="217" y="722"/>
                  </a:lnTo>
                  <a:lnTo>
                    <a:pt x="254" y="714"/>
                  </a:lnTo>
                  <a:lnTo>
                    <a:pt x="222" y="701"/>
                  </a:lnTo>
                  <a:lnTo>
                    <a:pt x="209" y="686"/>
                  </a:lnTo>
                  <a:lnTo>
                    <a:pt x="194" y="657"/>
                  </a:lnTo>
                  <a:lnTo>
                    <a:pt x="216" y="643"/>
                  </a:lnTo>
                  <a:lnTo>
                    <a:pt x="231" y="622"/>
                  </a:lnTo>
                  <a:lnTo>
                    <a:pt x="197" y="607"/>
                  </a:lnTo>
                  <a:lnTo>
                    <a:pt x="200" y="577"/>
                  </a:lnTo>
                  <a:lnTo>
                    <a:pt x="169" y="543"/>
                  </a:lnTo>
                  <a:lnTo>
                    <a:pt x="172" y="533"/>
                  </a:lnTo>
                  <a:lnTo>
                    <a:pt x="201" y="498"/>
                  </a:lnTo>
                  <a:lnTo>
                    <a:pt x="186" y="489"/>
                  </a:lnTo>
                  <a:lnTo>
                    <a:pt x="132" y="498"/>
                  </a:lnTo>
                  <a:lnTo>
                    <a:pt x="112" y="506"/>
                  </a:lnTo>
                  <a:lnTo>
                    <a:pt x="74" y="508"/>
                  </a:lnTo>
                  <a:lnTo>
                    <a:pt x="70" y="488"/>
                  </a:lnTo>
                  <a:lnTo>
                    <a:pt x="77" y="472"/>
                  </a:lnTo>
                  <a:lnTo>
                    <a:pt x="71" y="429"/>
                  </a:lnTo>
                  <a:lnTo>
                    <a:pt x="74" y="407"/>
                  </a:lnTo>
                  <a:lnTo>
                    <a:pt x="95" y="400"/>
                  </a:lnTo>
                  <a:lnTo>
                    <a:pt x="116" y="366"/>
                  </a:lnTo>
                  <a:lnTo>
                    <a:pt x="154" y="327"/>
                  </a:lnTo>
                  <a:lnTo>
                    <a:pt x="197" y="327"/>
                  </a:lnTo>
                  <a:lnTo>
                    <a:pt x="214" y="316"/>
                  </a:lnTo>
                  <a:lnTo>
                    <a:pt x="240" y="316"/>
                  </a:lnTo>
                  <a:lnTo>
                    <a:pt x="250" y="331"/>
                  </a:lnTo>
                  <a:lnTo>
                    <a:pt x="274" y="342"/>
                  </a:lnTo>
                  <a:lnTo>
                    <a:pt x="314" y="341"/>
                  </a:lnTo>
                  <a:lnTo>
                    <a:pt x="331" y="329"/>
                  </a:lnTo>
                  <a:lnTo>
                    <a:pt x="311" y="311"/>
                  </a:lnTo>
                  <a:lnTo>
                    <a:pt x="332" y="304"/>
                  </a:lnTo>
                  <a:lnTo>
                    <a:pt x="351" y="309"/>
                  </a:lnTo>
                  <a:lnTo>
                    <a:pt x="350" y="332"/>
                  </a:lnTo>
                  <a:lnTo>
                    <a:pt x="401" y="326"/>
                  </a:lnTo>
                  <a:lnTo>
                    <a:pt x="456" y="331"/>
                  </a:lnTo>
                  <a:lnTo>
                    <a:pt x="474" y="328"/>
                  </a:lnTo>
                  <a:lnTo>
                    <a:pt x="516" y="328"/>
                  </a:lnTo>
                  <a:lnTo>
                    <a:pt x="522" y="322"/>
                  </a:lnTo>
                  <a:lnTo>
                    <a:pt x="477" y="301"/>
                  </a:lnTo>
                  <a:lnTo>
                    <a:pt x="502" y="282"/>
                  </a:lnTo>
                  <a:lnTo>
                    <a:pt x="587" y="267"/>
                  </a:lnTo>
                  <a:lnTo>
                    <a:pt x="634" y="257"/>
                  </a:lnTo>
                  <a:lnTo>
                    <a:pt x="562" y="247"/>
                  </a:lnTo>
                  <a:lnTo>
                    <a:pt x="545" y="239"/>
                  </a:lnTo>
                  <a:lnTo>
                    <a:pt x="520" y="222"/>
                  </a:lnTo>
                  <a:lnTo>
                    <a:pt x="507" y="208"/>
                  </a:lnTo>
                  <a:lnTo>
                    <a:pt x="511" y="176"/>
                  </a:lnTo>
                  <a:lnTo>
                    <a:pt x="519" y="167"/>
                  </a:lnTo>
                  <a:lnTo>
                    <a:pt x="546" y="166"/>
                  </a:lnTo>
                  <a:lnTo>
                    <a:pt x="642" y="181"/>
                  </a:lnTo>
                  <a:lnTo>
                    <a:pt x="709" y="171"/>
                  </a:lnTo>
                  <a:lnTo>
                    <a:pt x="785" y="193"/>
                  </a:lnTo>
                  <a:lnTo>
                    <a:pt x="855" y="188"/>
                  </a:lnTo>
                  <a:lnTo>
                    <a:pt x="869" y="179"/>
                  </a:lnTo>
                  <a:lnTo>
                    <a:pt x="882" y="147"/>
                  </a:lnTo>
                  <a:lnTo>
                    <a:pt x="975" y="94"/>
                  </a:lnTo>
                  <a:lnTo>
                    <a:pt x="1005" y="68"/>
                  </a:lnTo>
                  <a:lnTo>
                    <a:pt x="1040" y="53"/>
                  </a:lnTo>
                  <a:lnTo>
                    <a:pt x="1102" y="36"/>
                  </a:lnTo>
                  <a:lnTo>
                    <a:pt x="1152" y="14"/>
                  </a:lnTo>
                  <a:lnTo>
                    <a:pt x="1167" y="12"/>
                  </a:lnTo>
                  <a:lnTo>
                    <a:pt x="1297" y="22"/>
                  </a:lnTo>
                  <a:lnTo>
                    <a:pt x="1385" y="23"/>
                  </a:lnTo>
                  <a:lnTo>
                    <a:pt x="1422" y="3"/>
                  </a:lnTo>
                  <a:lnTo>
                    <a:pt x="1447" y="9"/>
                  </a:lnTo>
                  <a:lnTo>
                    <a:pt x="1446" y="36"/>
                  </a:lnTo>
                  <a:lnTo>
                    <a:pt x="1479" y="68"/>
                  </a:lnTo>
                  <a:lnTo>
                    <a:pt x="1522" y="86"/>
                  </a:lnTo>
                  <a:lnTo>
                    <a:pt x="1577" y="71"/>
                  </a:lnTo>
                  <a:lnTo>
                    <a:pt x="1600" y="77"/>
                  </a:lnTo>
                  <a:lnTo>
                    <a:pt x="1627" y="127"/>
                  </a:lnTo>
                  <a:lnTo>
                    <a:pt x="1646" y="144"/>
                  </a:lnTo>
                  <a:lnTo>
                    <a:pt x="1669" y="156"/>
                  </a:lnTo>
                  <a:lnTo>
                    <a:pt x="1685" y="158"/>
                  </a:lnTo>
                  <a:lnTo>
                    <a:pt x="1704" y="141"/>
                  </a:lnTo>
                  <a:lnTo>
                    <a:pt x="1725" y="139"/>
                  </a:lnTo>
                  <a:lnTo>
                    <a:pt x="1761" y="156"/>
                  </a:lnTo>
                  <a:lnTo>
                    <a:pt x="1776" y="173"/>
                  </a:lnTo>
                  <a:lnTo>
                    <a:pt x="1836" y="187"/>
                  </a:lnTo>
                  <a:lnTo>
                    <a:pt x="1890" y="194"/>
                  </a:lnTo>
                  <a:lnTo>
                    <a:pt x="1915" y="209"/>
                  </a:lnTo>
                  <a:lnTo>
                    <a:pt x="1992" y="224"/>
                  </a:lnTo>
                  <a:lnTo>
                    <a:pt x="2020" y="222"/>
                  </a:lnTo>
                  <a:lnTo>
                    <a:pt x="2065" y="206"/>
                  </a:lnTo>
                  <a:lnTo>
                    <a:pt x="2152" y="189"/>
                  </a:lnTo>
                  <a:lnTo>
                    <a:pt x="2217" y="213"/>
                  </a:lnTo>
                  <a:lnTo>
                    <a:pt x="2249" y="214"/>
                  </a:lnTo>
                  <a:lnTo>
                    <a:pt x="2270" y="221"/>
                  </a:lnTo>
                  <a:lnTo>
                    <a:pt x="2291" y="217"/>
                  </a:lnTo>
                  <a:lnTo>
                    <a:pt x="2354" y="188"/>
                  </a:lnTo>
                  <a:lnTo>
                    <a:pt x="2371" y="173"/>
                  </a:lnTo>
                  <a:lnTo>
                    <a:pt x="2392" y="168"/>
                  </a:lnTo>
                  <a:lnTo>
                    <a:pt x="2457" y="127"/>
                  </a:lnTo>
                  <a:lnTo>
                    <a:pt x="2469" y="110"/>
                  </a:lnTo>
                  <a:close/>
                  <a:moveTo>
                    <a:pt x="320" y="21"/>
                  </a:moveTo>
                  <a:lnTo>
                    <a:pt x="319" y="43"/>
                  </a:lnTo>
                  <a:lnTo>
                    <a:pt x="331" y="68"/>
                  </a:lnTo>
                  <a:lnTo>
                    <a:pt x="360" y="102"/>
                  </a:lnTo>
                  <a:lnTo>
                    <a:pt x="385" y="120"/>
                  </a:lnTo>
                  <a:lnTo>
                    <a:pt x="486" y="161"/>
                  </a:lnTo>
                  <a:lnTo>
                    <a:pt x="504" y="164"/>
                  </a:lnTo>
                  <a:lnTo>
                    <a:pt x="493" y="208"/>
                  </a:lnTo>
                  <a:lnTo>
                    <a:pt x="466" y="214"/>
                  </a:lnTo>
                  <a:lnTo>
                    <a:pt x="386" y="196"/>
                  </a:lnTo>
                  <a:lnTo>
                    <a:pt x="366" y="194"/>
                  </a:lnTo>
                  <a:lnTo>
                    <a:pt x="330" y="212"/>
                  </a:lnTo>
                  <a:lnTo>
                    <a:pt x="301" y="207"/>
                  </a:lnTo>
                  <a:lnTo>
                    <a:pt x="263" y="214"/>
                  </a:lnTo>
                  <a:lnTo>
                    <a:pt x="255" y="241"/>
                  </a:lnTo>
                  <a:lnTo>
                    <a:pt x="230" y="271"/>
                  </a:lnTo>
                  <a:lnTo>
                    <a:pt x="189" y="294"/>
                  </a:lnTo>
                  <a:lnTo>
                    <a:pt x="158" y="307"/>
                  </a:lnTo>
                  <a:lnTo>
                    <a:pt x="114" y="353"/>
                  </a:lnTo>
                  <a:lnTo>
                    <a:pt x="95" y="381"/>
                  </a:lnTo>
                  <a:lnTo>
                    <a:pt x="76" y="390"/>
                  </a:lnTo>
                  <a:lnTo>
                    <a:pt x="83" y="365"/>
                  </a:lnTo>
                  <a:lnTo>
                    <a:pt x="79" y="343"/>
                  </a:lnTo>
                  <a:lnTo>
                    <a:pt x="108" y="318"/>
                  </a:lnTo>
                  <a:lnTo>
                    <a:pt x="149" y="298"/>
                  </a:lnTo>
                  <a:lnTo>
                    <a:pt x="158" y="282"/>
                  </a:lnTo>
                  <a:lnTo>
                    <a:pt x="90" y="286"/>
                  </a:lnTo>
                  <a:lnTo>
                    <a:pt x="49" y="286"/>
                  </a:lnTo>
                  <a:lnTo>
                    <a:pt x="36" y="263"/>
                  </a:lnTo>
                  <a:lnTo>
                    <a:pt x="46" y="258"/>
                  </a:lnTo>
                  <a:lnTo>
                    <a:pt x="78" y="218"/>
                  </a:lnTo>
                  <a:lnTo>
                    <a:pt x="71" y="163"/>
                  </a:lnTo>
                  <a:lnTo>
                    <a:pt x="114" y="132"/>
                  </a:lnTo>
                  <a:lnTo>
                    <a:pt x="103" y="93"/>
                  </a:lnTo>
                  <a:lnTo>
                    <a:pt x="74" y="75"/>
                  </a:lnTo>
                  <a:lnTo>
                    <a:pt x="59" y="71"/>
                  </a:lnTo>
                  <a:lnTo>
                    <a:pt x="63" y="53"/>
                  </a:lnTo>
                  <a:lnTo>
                    <a:pt x="86" y="50"/>
                  </a:lnTo>
                  <a:lnTo>
                    <a:pt x="99" y="22"/>
                  </a:lnTo>
                  <a:lnTo>
                    <a:pt x="141" y="17"/>
                  </a:lnTo>
                  <a:lnTo>
                    <a:pt x="160" y="3"/>
                  </a:lnTo>
                  <a:lnTo>
                    <a:pt x="204" y="0"/>
                  </a:lnTo>
                  <a:lnTo>
                    <a:pt x="246" y="31"/>
                  </a:lnTo>
                  <a:lnTo>
                    <a:pt x="265" y="23"/>
                  </a:lnTo>
                  <a:lnTo>
                    <a:pt x="287" y="23"/>
                  </a:lnTo>
                  <a:lnTo>
                    <a:pt x="299" y="18"/>
                  </a:lnTo>
                  <a:lnTo>
                    <a:pt x="320" y="21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861" y="2376"/>
              <a:ext cx="1304" cy="729"/>
            </a:xfrm>
            <a:custGeom>
              <a:avLst/>
              <a:gdLst>
                <a:gd name="T0" fmla="*/ 1243 w 2718"/>
                <a:gd name="T1" fmla="*/ 1353 h 1520"/>
                <a:gd name="T2" fmla="*/ 1105 w 2718"/>
                <a:gd name="T3" fmla="*/ 1343 h 1520"/>
                <a:gd name="T4" fmla="*/ 1045 w 2718"/>
                <a:gd name="T5" fmla="*/ 1304 h 1520"/>
                <a:gd name="T6" fmla="*/ 1109 w 2718"/>
                <a:gd name="T7" fmla="*/ 1175 h 1520"/>
                <a:gd name="T8" fmla="*/ 1198 w 2718"/>
                <a:gd name="T9" fmla="*/ 1133 h 1520"/>
                <a:gd name="T10" fmla="*/ 1238 w 2718"/>
                <a:gd name="T11" fmla="*/ 1070 h 1520"/>
                <a:gd name="T12" fmla="*/ 1127 w 2718"/>
                <a:gd name="T13" fmla="*/ 945 h 1520"/>
                <a:gd name="T14" fmla="*/ 1055 w 2718"/>
                <a:gd name="T15" fmla="*/ 839 h 1520"/>
                <a:gd name="T16" fmla="*/ 867 w 2718"/>
                <a:gd name="T17" fmla="*/ 746 h 1520"/>
                <a:gd name="T18" fmla="*/ 719 w 2718"/>
                <a:gd name="T19" fmla="*/ 751 h 1520"/>
                <a:gd name="T20" fmla="*/ 520 w 2718"/>
                <a:gd name="T21" fmla="*/ 843 h 1520"/>
                <a:gd name="T22" fmla="*/ 325 w 2718"/>
                <a:gd name="T23" fmla="*/ 844 h 1520"/>
                <a:gd name="T24" fmla="*/ 125 w 2718"/>
                <a:gd name="T25" fmla="*/ 835 h 1520"/>
                <a:gd name="T26" fmla="*/ 20 w 2718"/>
                <a:gd name="T27" fmla="*/ 748 h 1520"/>
                <a:gd name="T28" fmla="*/ 90 w 2718"/>
                <a:gd name="T29" fmla="*/ 630 h 1520"/>
                <a:gd name="T30" fmla="*/ 104 w 2718"/>
                <a:gd name="T31" fmla="*/ 464 h 1520"/>
                <a:gd name="T32" fmla="*/ 223 w 2718"/>
                <a:gd name="T33" fmla="*/ 295 h 1520"/>
                <a:gd name="T34" fmla="*/ 148 w 2718"/>
                <a:gd name="T35" fmla="*/ 158 h 1520"/>
                <a:gd name="T36" fmla="*/ 241 w 2718"/>
                <a:gd name="T37" fmla="*/ 109 h 1520"/>
                <a:gd name="T38" fmla="*/ 563 w 2718"/>
                <a:gd name="T39" fmla="*/ 101 h 1520"/>
                <a:gd name="T40" fmla="*/ 754 w 2718"/>
                <a:gd name="T41" fmla="*/ 146 h 1520"/>
                <a:gd name="T42" fmla="*/ 900 w 2718"/>
                <a:gd name="T43" fmla="*/ 169 h 1520"/>
                <a:gd name="T44" fmla="*/ 1035 w 2718"/>
                <a:gd name="T45" fmla="*/ 172 h 1520"/>
                <a:gd name="T46" fmla="*/ 1176 w 2718"/>
                <a:gd name="T47" fmla="*/ 142 h 1520"/>
                <a:gd name="T48" fmla="*/ 1279 w 2718"/>
                <a:gd name="T49" fmla="*/ 46 h 1520"/>
                <a:gd name="T50" fmla="*/ 1444 w 2718"/>
                <a:gd name="T51" fmla="*/ 7 h 1520"/>
                <a:gd name="T52" fmla="*/ 1624 w 2718"/>
                <a:gd name="T53" fmla="*/ 1 h 1520"/>
                <a:gd name="T54" fmla="*/ 1706 w 2718"/>
                <a:gd name="T55" fmla="*/ 126 h 1520"/>
                <a:gd name="T56" fmla="*/ 1814 w 2718"/>
                <a:gd name="T57" fmla="*/ 222 h 1520"/>
                <a:gd name="T58" fmla="*/ 1939 w 2718"/>
                <a:gd name="T59" fmla="*/ 306 h 1520"/>
                <a:gd name="T60" fmla="*/ 2018 w 2718"/>
                <a:gd name="T61" fmla="*/ 361 h 1520"/>
                <a:gd name="T62" fmla="*/ 2208 w 2718"/>
                <a:gd name="T63" fmla="*/ 377 h 1520"/>
                <a:gd name="T64" fmla="*/ 2361 w 2718"/>
                <a:gd name="T65" fmla="*/ 460 h 1520"/>
                <a:gd name="T66" fmla="*/ 2514 w 2718"/>
                <a:gd name="T67" fmla="*/ 479 h 1520"/>
                <a:gd name="T68" fmla="*/ 2686 w 2718"/>
                <a:gd name="T69" fmla="*/ 531 h 1520"/>
                <a:gd name="T70" fmla="*/ 2660 w 2718"/>
                <a:gd name="T71" fmla="*/ 651 h 1520"/>
                <a:gd name="T72" fmla="*/ 2688 w 2718"/>
                <a:gd name="T73" fmla="*/ 721 h 1520"/>
                <a:gd name="T74" fmla="*/ 2648 w 2718"/>
                <a:gd name="T75" fmla="*/ 857 h 1520"/>
                <a:gd name="T76" fmla="*/ 2490 w 2718"/>
                <a:gd name="T77" fmla="*/ 910 h 1520"/>
                <a:gd name="T78" fmla="*/ 2490 w 2718"/>
                <a:gd name="T79" fmla="*/ 1001 h 1520"/>
                <a:gd name="T80" fmla="*/ 2291 w 2718"/>
                <a:gd name="T81" fmla="*/ 1072 h 1520"/>
                <a:gd name="T82" fmla="*/ 2089 w 2718"/>
                <a:gd name="T83" fmla="*/ 1136 h 1520"/>
                <a:gd name="T84" fmla="*/ 2053 w 2718"/>
                <a:gd name="T85" fmla="*/ 1267 h 1520"/>
                <a:gd name="T86" fmla="*/ 2239 w 2718"/>
                <a:gd name="T87" fmla="*/ 1315 h 1520"/>
                <a:gd name="T88" fmla="*/ 2235 w 2718"/>
                <a:gd name="T89" fmla="*/ 1396 h 1520"/>
                <a:gd name="T90" fmla="*/ 2093 w 2718"/>
                <a:gd name="T91" fmla="*/ 1440 h 1520"/>
                <a:gd name="T92" fmla="*/ 1923 w 2718"/>
                <a:gd name="T93" fmla="*/ 1520 h 1520"/>
                <a:gd name="T94" fmla="*/ 1845 w 2718"/>
                <a:gd name="T95" fmla="*/ 1384 h 1520"/>
                <a:gd name="T96" fmla="*/ 1692 w 2718"/>
                <a:gd name="T97" fmla="*/ 1339 h 1520"/>
                <a:gd name="T98" fmla="*/ 1835 w 2718"/>
                <a:gd name="T99" fmla="*/ 1220 h 1520"/>
                <a:gd name="T100" fmla="*/ 1695 w 2718"/>
                <a:gd name="T101" fmla="*/ 1184 h 1520"/>
                <a:gd name="T102" fmla="*/ 1564 w 2718"/>
                <a:gd name="T103" fmla="*/ 1139 h 1520"/>
                <a:gd name="T104" fmla="*/ 1618 w 2718"/>
                <a:gd name="T105" fmla="*/ 1117 h 1520"/>
                <a:gd name="T106" fmla="*/ 1484 w 2718"/>
                <a:gd name="T107" fmla="*/ 1081 h 1520"/>
                <a:gd name="T108" fmla="*/ 1305 w 2718"/>
                <a:gd name="T109" fmla="*/ 1235 h 1520"/>
                <a:gd name="T110" fmla="*/ 1244 w 2718"/>
                <a:gd name="T111" fmla="*/ 1336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18" h="1520">
                  <a:moveTo>
                    <a:pt x="1573" y="1170"/>
                  </a:moveTo>
                  <a:lnTo>
                    <a:pt x="1573" y="1178"/>
                  </a:lnTo>
                  <a:lnTo>
                    <a:pt x="1524" y="1168"/>
                  </a:lnTo>
                  <a:lnTo>
                    <a:pt x="1513" y="1156"/>
                  </a:lnTo>
                  <a:lnTo>
                    <a:pt x="1573" y="1170"/>
                  </a:lnTo>
                  <a:close/>
                  <a:moveTo>
                    <a:pt x="1243" y="1353"/>
                  </a:moveTo>
                  <a:lnTo>
                    <a:pt x="1219" y="1330"/>
                  </a:lnTo>
                  <a:lnTo>
                    <a:pt x="1192" y="1321"/>
                  </a:lnTo>
                  <a:lnTo>
                    <a:pt x="1164" y="1324"/>
                  </a:lnTo>
                  <a:lnTo>
                    <a:pt x="1137" y="1340"/>
                  </a:lnTo>
                  <a:lnTo>
                    <a:pt x="1117" y="1346"/>
                  </a:lnTo>
                  <a:lnTo>
                    <a:pt x="1105" y="1343"/>
                  </a:lnTo>
                  <a:lnTo>
                    <a:pt x="1098" y="1358"/>
                  </a:lnTo>
                  <a:lnTo>
                    <a:pt x="1048" y="1346"/>
                  </a:lnTo>
                  <a:lnTo>
                    <a:pt x="1025" y="1335"/>
                  </a:lnTo>
                  <a:lnTo>
                    <a:pt x="1007" y="1315"/>
                  </a:lnTo>
                  <a:lnTo>
                    <a:pt x="1020" y="1306"/>
                  </a:lnTo>
                  <a:lnTo>
                    <a:pt x="1045" y="1304"/>
                  </a:lnTo>
                  <a:lnTo>
                    <a:pt x="1050" y="1291"/>
                  </a:lnTo>
                  <a:lnTo>
                    <a:pt x="1044" y="1274"/>
                  </a:lnTo>
                  <a:lnTo>
                    <a:pt x="1075" y="1238"/>
                  </a:lnTo>
                  <a:lnTo>
                    <a:pt x="1075" y="1221"/>
                  </a:lnTo>
                  <a:lnTo>
                    <a:pt x="1104" y="1200"/>
                  </a:lnTo>
                  <a:lnTo>
                    <a:pt x="1109" y="1175"/>
                  </a:lnTo>
                  <a:lnTo>
                    <a:pt x="1096" y="1154"/>
                  </a:lnTo>
                  <a:lnTo>
                    <a:pt x="1090" y="1128"/>
                  </a:lnTo>
                  <a:lnTo>
                    <a:pt x="1121" y="1108"/>
                  </a:lnTo>
                  <a:lnTo>
                    <a:pt x="1148" y="1120"/>
                  </a:lnTo>
                  <a:lnTo>
                    <a:pt x="1171" y="1123"/>
                  </a:lnTo>
                  <a:lnTo>
                    <a:pt x="1198" y="1133"/>
                  </a:lnTo>
                  <a:lnTo>
                    <a:pt x="1218" y="1125"/>
                  </a:lnTo>
                  <a:lnTo>
                    <a:pt x="1233" y="1141"/>
                  </a:lnTo>
                  <a:lnTo>
                    <a:pt x="1269" y="1136"/>
                  </a:lnTo>
                  <a:lnTo>
                    <a:pt x="1277" y="1128"/>
                  </a:lnTo>
                  <a:lnTo>
                    <a:pt x="1240" y="1106"/>
                  </a:lnTo>
                  <a:lnTo>
                    <a:pt x="1238" y="1070"/>
                  </a:lnTo>
                  <a:lnTo>
                    <a:pt x="1225" y="1050"/>
                  </a:lnTo>
                  <a:lnTo>
                    <a:pt x="1199" y="1040"/>
                  </a:lnTo>
                  <a:lnTo>
                    <a:pt x="1174" y="1024"/>
                  </a:lnTo>
                  <a:lnTo>
                    <a:pt x="1163" y="1000"/>
                  </a:lnTo>
                  <a:lnTo>
                    <a:pt x="1163" y="970"/>
                  </a:lnTo>
                  <a:lnTo>
                    <a:pt x="1127" y="945"/>
                  </a:lnTo>
                  <a:lnTo>
                    <a:pt x="1098" y="930"/>
                  </a:lnTo>
                  <a:lnTo>
                    <a:pt x="1090" y="915"/>
                  </a:lnTo>
                  <a:lnTo>
                    <a:pt x="1098" y="876"/>
                  </a:lnTo>
                  <a:lnTo>
                    <a:pt x="1090" y="848"/>
                  </a:lnTo>
                  <a:lnTo>
                    <a:pt x="1073" y="830"/>
                  </a:lnTo>
                  <a:lnTo>
                    <a:pt x="1055" y="839"/>
                  </a:lnTo>
                  <a:lnTo>
                    <a:pt x="1038" y="826"/>
                  </a:lnTo>
                  <a:lnTo>
                    <a:pt x="1020" y="803"/>
                  </a:lnTo>
                  <a:lnTo>
                    <a:pt x="950" y="795"/>
                  </a:lnTo>
                  <a:lnTo>
                    <a:pt x="943" y="780"/>
                  </a:lnTo>
                  <a:lnTo>
                    <a:pt x="912" y="776"/>
                  </a:lnTo>
                  <a:lnTo>
                    <a:pt x="867" y="746"/>
                  </a:lnTo>
                  <a:lnTo>
                    <a:pt x="823" y="734"/>
                  </a:lnTo>
                  <a:lnTo>
                    <a:pt x="803" y="746"/>
                  </a:lnTo>
                  <a:lnTo>
                    <a:pt x="793" y="743"/>
                  </a:lnTo>
                  <a:lnTo>
                    <a:pt x="778" y="755"/>
                  </a:lnTo>
                  <a:lnTo>
                    <a:pt x="728" y="754"/>
                  </a:lnTo>
                  <a:lnTo>
                    <a:pt x="719" y="751"/>
                  </a:lnTo>
                  <a:lnTo>
                    <a:pt x="690" y="769"/>
                  </a:lnTo>
                  <a:lnTo>
                    <a:pt x="688" y="776"/>
                  </a:lnTo>
                  <a:lnTo>
                    <a:pt x="642" y="786"/>
                  </a:lnTo>
                  <a:lnTo>
                    <a:pt x="639" y="804"/>
                  </a:lnTo>
                  <a:lnTo>
                    <a:pt x="625" y="828"/>
                  </a:lnTo>
                  <a:lnTo>
                    <a:pt x="520" y="843"/>
                  </a:lnTo>
                  <a:lnTo>
                    <a:pt x="478" y="859"/>
                  </a:lnTo>
                  <a:lnTo>
                    <a:pt x="465" y="874"/>
                  </a:lnTo>
                  <a:lnTo>
                    <a:pt x="439" y="880"/>
                  </a:lnTo>
                  <a:lnTo>
                    <a:pt x="385" y="839"/>
                  </a:lnTo>
                  <a:lnTo>
                    <a:pt x="370" y="835"/>
                  </a:lnTo>
                  <a:lnTo>
                    <a:pt x="325" y="844"/>
                  </a:lnTo>
                  <a:lnTo>
                    <a:pt x="239" y="826"/>
                  </a:lnTo>
                  <a:lnTo>
                    <a:pt x="205" y="828"/>
                  </a:lnTo>
                  <a:lnTo>
                    <a:pt x="171" y="809"/>
                  </a:lnTo>
                  <a:lnTo>
                    <a:pt x="163" y="809"/>
                  </a:lnTo>
                  <a:lnTo>
                    <a:pt x="151" y="824"/>
                  </a:lnTo>
                  <a:lnTo>
                    <a:pt x="125" y="835"/>
                  </a:lnTo>
                  <a:lnTo>
                    <a:pt x="116" y="814"/>
                  </a:lnTo>
                  <a:lnTo>
                    <a:pt x="105" y="805"/>
                  </a:lnTo>
                  <a:lnTo>
                    <a:pt x="76" y="800"/>
                  </a:lnTo>
                  <a:lnTo>
                    <a:pt x="65" y="786"/>
                  </a:lnTo>
                  <a:lnTo>
                    <a:pt x="38" y="776"/>
                  </a:lnTo>
                  <a:lnTo>
                    <a:pt x="20" y="748"/>
                  </a:lnTo>
                  <a:lnTo>
                    <a:pt x="1" y="748"/>
                  </a:lnTo>
                  <a:lnTo>
                    <a:pt x="0" y="716"/>
                  </a:lnTo>
                  <a:lnTo>
                    <a:pt x="20" y="695"/>
                  </a:lnTo>
                  <a:lnTo>
                    <a:pt x="30" y="659"/>
                  </a:lnTo>
                  <a:lnTo>
                    <a:pt x="49" y="621"/>
                  </a:lnTo>
                  <a:lnTo>
                    <a:pt x="90" y="630"/>
                  </a:lnTo>
                  <a:lnTo>
                    <a:pt x="95" y="619"/>
                  </a:lnTo>
                  <a:lnTo>
                    <a:pt x="71" y="601"/>
                  </a:lnTo>
                  <a:lnTo>
                    <a:pt x="73" y="579"/>
                  </a:lnTo>
                  <a:lnTo>
                    <a:pt x="54" y="531"/>
                  </a:lnTo>
                  <a:lnTo>
                    <a:pt x="61" y="519"/>
                  </a:lnTo>
                  <a:lnTo>
                    <a:pt x="104" y="464"/>
                  </a:lnTo>
                  <a:lnTo>
                    <a:pt x="134" y="430"/>
                  </a:lnTo>
                  <a:lnTo>
                    <a:pt x="194" y="373"/>
                  </a:lnTo>
                  <a:lnTo>
                    <a:pt x="231" y="366"/>
                  </a:lnTo>
                  <a:lnTo>
                    <a:pt x="246" y="344"/>
                  </a:lnTo>
                  <a:lnTo>
                    <a:pt x="245" y="328"/>
                  </a:lnTo>
                  <a:lnTo>
                    <a:pt x="223" y="295"/>
                  </a:lnTo>
                  <a:lnTo>
                    <a:pt x="238" y="279"/>
                  </a:lnTo>
                  <a:lnTo>
                    <a:pt x="220" y="266"/>
                  </a:lnTo>
                  <a:lnTo>
                    <a:pt x="196" y="231"/>
                  </a:lnTo>
                  <a:lnTo>
                    <a:pt x="163" y="196"/>
                  </a:lnTo>
                  <a:lnTo>
                    <a:pt x="163" y="180"/>
                  </a:lnTo>
                  <a:lnTo>
                    <a:pt x="148" y="158"/>
                  </a:lnTo>
                  <a:lnTo>
                    <a:pt x="146" y="140"/>
                  </a:lnTo>
                  <a:lnTo>
                    <a:pt x="160" y="134"/>
                  </a:lnTo>
                  <a:lnTo>
                    <a:pt x="184" y="138"/>
                  </a:lnTo>
                  <a:lnTo>
                    <a:pt x="198" y="144"/>
                  </a:lnTo>
                  <a:lnTo>
                    <a:pt x="221" y="129"/>
                  </a:lnTo>
                  <a:lnTo>
                    <a:pt x="241" y="109"/>
                  </a:lnTo>
                  <a:lnTo>
                    <a:pt x="251" y="91"/>
                  </a:lnTo>
                  <a:lnTo>
                    <a:pt x="325" y="85"/>
                  </a:lnTo>
                  <a:lnTo>
                    <a:pt x="354" y="79"/>
                  </a:lnTo>
                  <a:lnTo>
                    <a:pt x="384" y="78"/>
                  </a:lnTo>
                  <a:lnTo>
                    <a:pt x="481" y="83"/>
                  </a:lnTo>
                  <a:lnTo>
                    <a:pt x="563" y="101"/>
                  </a:lnTo>
                  <a:lnTo>
                    <a:pt x="639" y="113"/>
                  </a:lnTo>
                  <a:lnTo>
                    <a:pt x="668" y="113"/>
                  </a:lnTo>
                  <a:lnTo>
                    <a:pt x="690" y="139"/>
                  </a:lnTo>
                  <a:lnTo>
                    <a:pt x="703" y="143"/>
                  </a:lnTo>
                  <a:lnTo>
                    <a:pt x="740" y="141"/>
                  </a:lnTo>
                  <a:lnTo>
                    <a:pt x="754" y="146"/>
                  </a:lnTo>
                  <a:lnTo>
                    <a:pt x="764" y="164"/>
                  </a:lnTo>
                  <a:lnTo>
                    <a:pt x="779" y="143"/>
                  </a:lnTo>
                  <a:lnTo>
                    <a:pt x="803" y="149"/>
                  </a:lnTo>
                  <a:lnTo>
                    <a:pt x="826" y="140"/>
                  </a:lnTo>
                  <a:lnTo>
                    <a:pt x="890" y="153"/>
                  </a:lnTo>
                  <a:lnTo>
                    <a:pt x="900" y="169"/>
                  </a:lnTo>
                  <a:lnTo>
                    <a:pt x="913" y="173"/>
                  </a:lnTo>
                  <a:lnTo>
                    <a:pt x="920" y="159"/>
                  </a:lnTo>
                  <a:lnTo>
                    <a:pt x="968" y="139"/>
                  </a:lnTo>
                  <a:lnTo>
                    <a:pt x="999" y="176"/>
                  </a:lnTo>
                  <a:lnTo>
                    <a:pt x="1006" y="183"/>
                  </a:lnTo>
                  <a:lnTo>
                    <a:pt x="1035" y="172"/>
                  </a:lnTo>
                  <a:lnTo>
                    <a:pt x="1124" y="165"/>
                  </a:lnTo>
                  <a:lnTo>
                    <a:pt x="1149" y="179"/>
                  </a:lnTo>
                  <a:lnTo>
                    <a:pt x="1155" y="194"/>
                  </a:lnTo>
                  <a:lnTo>
                    <a:pt x="1189" y="205"/>
                  </a:lnTo>
                  <a:lnTo>
                    <a:pt x="1199" y="187"/>
                  </a:lnTo>
                  <a:lnTo>
                    <a:pt x="1176" y="142"/>
                  </a:lnTo>
                  <a:lnTo>
                    <a:pt x="1189" y="101"/>
                  </a:lnTo>
                  <a:lnTo>
                    <a:pt x="1199" y="86"/>
                  </a:lnTo>
                  <a:lnTo>
                    <a:pt x="1226" y="57"/>
                  </a:lnTo>
                  <a:lnTo>
                    <a:pt x="1240" y="51"/>
                  </a:lnTo>
                  <a:lnTo>
                    <a:pt x="1261" y="56"/>
                  </a:lnTo>
                  <a:lnTo>
                    <a:pt x="1279" y="46"/>
                  </a:lnTo>
                  <a:lnTo>
                    <a:pt x="1341" y="47"/>
                  </a:lnTo>
                  <a:lnTo>
                    <a:pt x="1374" y="57"/>
                  </a:lnTo>
                  <a:lnTo>
                    <a:pt x="1395" y="56"/>
                  </a:lnTo>
                  <a:lnTo>
                    <a:pt x="1418" y="45"/>
                  </a:lnTo>
                  <a:lnTo>
                    <a:pt x="1424" y="15"/>
                  </a:lnTo>
                  <a:lnTo>
                    <a:pt x="1444" y="7"/>
                  </a:lnTo>
                  <a:lnTo>
                    <a:pt x="1490" y="19"/>
                  </a:lnTo>
                  <a:lnTo>
                    <a:pt x="1503" y="17"/>
                  </a:lnTo>
                  <a:lnTo>
                    <a:pt x="1536" y="2"/>
                  </a:lnTo>
                  <a:lnTo>
                    <a:pt x="1556" y="0"/>
                  </a:lnTo>
                  <a:lnTo>
                    <a:pt x="1581" y="4"/>
                  </a:lnTo>
                  <a:lnTo>
                    <a:pt x="1624" y="1"/>
                  </a:lnTo>
                  <a:lnTo>
                    <a:pt x="1655" y="19"/>
                  </a:lnTo>
                  <a:lnTo>
                    <a:pt x="1673" y="36"/>
                  </a:lnTo>
                  <a:lnTo>
                    <a:pt x="1694" y="70"/>
                  </a:lnTo>
                  <a:lnTo>
                    <a:pt x="1744" y="107"/>
                  </a:lnTo>
                  <a:lnTo>
                    <a:pt x="1743" y="120"/>
                  </a:lnTo>
                  <a:lnTo>
                    <a:pt x="1706" y="126"/>
                  </a:lnTo>
                  <a:lnTo>
                    <a:pt x="1723" y="150"/>
                  </a:lnTo>
                  <a:lnTo>
                    <a:pt x="1729" y="175"/>
                  </a:lnTo>
                  <a:lnTo>
                    <a:pt x="1744" y="196"/>
                  </a:lnTo>
                  <a:lnTo>
                    <a:pt x="1739" y="209"/>
                  </a:lnTo>
                  <a:lnTo>
                    <a:pt x="1778" y="210"/>
                  </a:lnTo>
                  <a:lnTo>
                    <a:pt x="1814" y="222"/>
                  </a:lnTo>
                  <a:lnTo>
                    <a:pt x="1865" y="216"/>
                  </a:lnTo>
                  <a:lnTo>
                    <a:pt x="1884" y="244"/>
                  </a:lnTo>
                  <a:lnTo>
                    <a:pt x="1908" y="246"/>
                  </a:lnTo>
                  <a:lnTo>
                    <a:pt x="1910" y="257"/>
                  </a:lnTo>
                  <a:lnTo>
                    <a:pt x="1928" y="292"/>
                  </a:lnTo>
                  <a:lnTo>
                    <a:pt x="1939" y="306"/>
                  </a:lnTo>
                  <a:lnTo>
                    <a:pt x="1936" y="329"/>
                  </a:lnTo>
                  <a:lnTo>
                    <a:pt x="1943" y="341"/>
                  </a:lnTo>
                  <a:lnTo>
                    <a:pt x="1966" y="361"/>
                  </a:lnTo>
                  <a:lnTo>
                    <a:pt x="1975" y="374"/>
                  </a:lnTo>
                  <a:lnTo>
                    <a:pt x="1989" y="379"/>
                  </a:lnTo>
                  <a:lnTo>
                    <a:pt x="2018" y="361"/>
                  </a:lnTo>
                  <a:lnTo>
                    <a:pt x="2053" y="366"/>
                  </a:lnTo>
                  <a:lnTo>
                    <a:pt x="2086" y="391"/>
                  </a:lnTo>
                  <a:lnTo>
                    <a:pt x="2115" y="391"/>
                  </a:lnTo>
                  <a:lnTo>
                    <a:pt x="2136" y="405"/>
                  </a:lnTo>
                  <a:lnTo>
                    <a:pt x="2154" y="389"/>
                  </a:lnTo>
                  <a:lnTo>
                    <a:pt x="2208" y="377"/>
                  </a:lnTo>
                  <a:lnTo>
                    <a:pt x="2236" y="365"/>
                  </a:lnTo>
                  <a:lnTo>
                    <a:pt x="2249" y="366"/>
                  </a:lnTo>
                  <a:lnTo>
                    <a:pt x="2278" y="389"/>
                  </a:lnTo>
                  <a:lnTo>
                    <a:pt x="2284" y="404"/>
                  </a:lnTo>
                  <a:lnTo>
                    <a:pt x="2303" y="424"/>
                  </a:lnTo>
                  <a:lnTo>
                    <a:pt x="2361" y="460"/>
                  </a:lnTo>
                  <a:lnTo>
                    <a:pt x="2378" y="452"/>
                  </a:lnTo>
                  <a:lnTo>
                    <a:pt x="2389" y="434"/>
                  </a:lnTo>
                  <a:lnTo>
                    <a:pt x="2421" y="451"/>
                  </a:lnTo>
                  <a:lnTo>
                    <a:pt x="2451" y="454"/>
                  </a:lnTo>
                  <a:lnTo>
                    <a:pt x="2496" y="477"/>
                  </a:lnTo>
                  <a:lnTo>
                    <a:pt x="2514" y="479"/>
                  </a:lnTo>
                  <a:lnTo>
                    <a:pt x="2534" y="471"/>
                  </a:lnTo>
                  <a:lnTo>
                    <a:pt x="2559" y="494"/>
                  </a:lnTo>
                  <a:lnTo>
                    <a:pt x="2583" y="496"/>
                  </a:lnTo>
                  <a:lnTo>
                    <a:pt x="2638" y="525"/>
                  </a:lnTo>
                  <a:lnTo>
                    <a:pt x="2674" y="521"/>
                  </a:lnTo>
                  <a:lnTo>
                    <a:pt x="2686" y="531"/>
                  </a:lnTo>
                  <a:lnTo>
                    <a:pt x="2685" y="552"/>
                  </a:lnTo>
                  <a:lnTo>
                    <a:pt x="2698" y="564"/>
                  </a:lnTo>
                  <a:lnTo>
                    <a:pt x="2696" y="596"/>
                  </a:lnTo>
                  <a:lnTo>
                    <a:pt x="2675" y="622"/>
                  </a:lnTo>
                  <a:lnTo>
                    <a:pt x="2646" y="632"/>
                  </a:lnTo>
                  <a:lnTo>
                    <a:pt x="2660" y="651"/>
                  </a:lnTo>
                  <a:lnTo>
                    <a:pt x="2699" y="662"/>
                  </a:lnTo>
                  <a:lnTo>
                    <a:pt x="2688" y="674"/>
                  </a:lnTo>
                  <a:lnTo>
                    <a:pt x="2670" y="671"/>
                  </a:lnTo>
                  <a:lnTo>
                    <a:pt x="2660" y="684"/>
                  </a:lnTo>
                  <a:lnTo>
                    <a:pt x="2656" y="712"/>
                  </a:lnTo>
                  <a:lnTo>
                    <a:pt x="2688" y="721"/>
                  </a:lnTo>
                  <a:lnTo>
                    <a:pt x="2703" y="756"/>
                  </a:lnTo>
                  <a:lnTo>
                    <a:pt x="2703" y="770"/>
                  </a:lnTo>
                  <a:lnTo>
                    <a:pt x="2718" y="774"/>
                  </a:lnTo>
                  <a:lnTo>
                    <a:pt x="2701" y="832"/>
                  </a:lnTo>
                  <a:lnTo>
                    <a:pt x="2700" y="855"/>
                  </a:lnTo>
                  <a:lnTo>
                    <a:pt x="2648" y="857"/>
                  </a:lnTo>
                  <a:lnTo>
                    <a:pt x="2573" y="854"/>
                  </a:lnTo>
                  <a:lnTo>
                    <a:pt x="2561" y="856"/>
                  </a:lnTo>
                  <a:lnTo>
                    <a:pt x="2550" y="880"/>
                  </a:lnTo>
                  <a:lnTo>
                    <a:pt x="2521" y="897"/>
                  </a:lnTo>
                  <a:lnTo>
                    <a:pt x="2500" y="900"/>
                  </a:lnTo>
                  <a:lnTo>
                    <a:pt x="2490" y="910"/>
                  </a:lnTo>
                  <a:lnTo>
                    <a:pt x="2490" y="939"/>
                  </a:lnTo>
                  <a:lnTo>
                    <a:pt x="2485" y="955"/>
                  </a:lnTo>
                  <a:lnTo>
                    <a:pt x="2499" y="964"/>
                  </a:lnTo>
                  <a:lnTo>
                    <a:pt x="2490" y="984"/>
                  </a:lnTo>
                  <a:lnTo>
                    <a:pt x="2496" y="1000"/>
                  </a:lnTo>
                  <a:lnTo>
                    <a:pt x="2490" y="1001"/>
                  </a:lnTo>
                  <a:lnTo>
                    <a:pt x="2436" y="999"/>
                  </a:lnTo>
                  <a:lnTo>
                    <a:pt x="2394" y="1002"/>
                  </a:lnTo>
                  <a:lnTo>
                    <a:pt x="2368" y="1032"/>
                  </a:lnTo>
                  <a:lnTo>
                    <a:pt x="2349" y="1032"/>
                  </a:lnTo>
                  <a:lnTo>
                    <a:pt x="2309" y="1051"/>
                  </a:lnTo>
                  <a:lnTo>
                    <a:pt x="2291" y="1072"/>
                  </a:lnTo>
                  <a:lnTo>
                    <a:pt x="2274" y="1062"/>
                  </a:lnTo>
                  <a:lnTo>
                    <a:pt x="2235" y="1069"/>
                  </a:lnTo>
                  <a:lnTo>
                    <a:pt x="2214" y="1082"/>
                  </a:lnTo>
                  <a:lnTo>
                    <a:pt x="2175" y="1081"/>
                  </a:lnTo>
                  <a:lnTo>
                    <a:pt x="2146" y="1089"/>
                  </a:lnTo>
                  <a:lnTo>
                    <a:pt x="2089" y="1136"/>
                  </a:lnTo>
                  <a:lnTo>
                    <a:pt x="2073" y="1137"/>
                  </a:lnTo>
                  <a:lnTo>
                    <a:pt x="2060" y="1125"/>
                  </a:lnTo>
                  <a:lnTo>
                    <a:pt x="2040" y="1157"/>
                  </a:lnTo>
                  <a:lnTo>
                    <a:pt x="2010" y="1172"/>
                  </a:lnTo>
                  <a:lnTo>
                    <a:pt x="2018" y="1211"/>
                  </a:lnTo>
                  <a:lnTo>
                    <a:pt x="2053" y="1267"/>
                  </a:lnTo>
                  <a:lnTo>
                    <a:pt x="2098" y="1316"/>
                  </a:lnTo>
                  <a:lnTo>
                    <a:pt x="2119" y="1334"/>
                  </a:lnTo>
                  <a:lnTo>
                    <a:pt x="2149" y="1342"/>
                  </a:lnTo>
                  <a:lnTo>
                    <a:pt x="2188" y="1325"/>
                  </a:lnTo>
                  <a:lnTo>
                    <a:pt x="2218" y="1330"/>
                  </a:lnTo>
                  <a:lnTo>
                    <a:pt x="2239" y="1315"/>
                  </a:lnTo>
                  <a:lnTo>
                    <a:pt x="2258" y="1314"/>
                  </a:lnTo>
                  <a:lnTo>
                    <a:pt x="2304" y="1326"/>
                  </a:lnTo>
                  <a:lnTo>
                    <a:pt x="2290" y="1357"/>
                  </a:lnTo>
                  <a:lnTo>
                    <a:pt x="2286" y="1390"/>
                  </a:lnTo>
                  <a:lnTo>
                    <a:pt x="2263" y="1397"/>
                  </a:lnTo>
                  <a:lnTo>
                    <a:pt x="2235" y="1396"/>
                  </a:lnTo>
                  <a:lnTo>
                    <a:pt x="2208" y="1401"/>
                  </a:lnTo>
                  <a:lnTo>
                    <a:pt x="2174" y="1382"/>
                  </a:lnTo>
                  <a:lnTo>
                    <a:pt x="2143" y="1382"/>
                  </a:lnTo>
                  <a:lnTo>
                    <a:pt x="2129" y="1406"/>
                  </a:lnTo>
                  <a:lnTo>
                    <a:pt x="2100" y="1422"/>
                  </a:lnTo>
                  <a:lnTo>
                    <a:pt x="2093" y="1440"/>
                  </a:lnTo>
                  <a:lnTo>
                    <a:pt x="2060" y="1436"/>
                  </a:lnTo>
                  <a:lnTo>
                    <a:pt x="2034" y="1439"/>
                  </a:lnTo>
                  <a:lnTo>
                    <a:pt x="1999" y="1456"/>
                  </a:lnTo>
                  <a:lnTo>
                    <a:pt x="1975" y="1491"/>
                  </a:lnTo>
                  <a:lnTo>
                    <a:pt x="1946" y="1514"/>
                  </a:lnTo>
                  <a:lnTo>
                    <a:pt x="1923" y="1520"/>
                  </a:lnTo>
                  <a:lnTo>
                    <a:pt x="1898" y="1519"/>
                  </a:lnTo>
                  <a:lnTo>
                    <a:pt x="1881" y="1511"/>
                  </a:lnTo>
                  <a:lnTo>
                    <a:pt x="1845" y="1489"/>
                  </a:lnTo>
                  <a:lnTo>
                    <a:pt x="1854" y="1464"/>
                  </a:lnTo>
                  <a:lnTo>
                    <a:pt x="1860" y="1420"/>
                  </a:lnTo>
                  <a:lnTo>
                    <a:pt x="1845" y="1384"/>
                  </a:lnTo>
                  <a:lnTo>
                    <a:pt x="1817" y="1366"/>
                  </a:lnTo>
                  <a:lnTo>
                    <a:pt x="1796" y="1369"/>
                  </a:lnTo>
                  <a:lnTo>
                    <a:pt x="1785" y="1365"/>
                  </a:lnTo>
                  <a:lnTo>
                    <a:pt x="1739" y="1335"/>
                  </a:lnTo>
                  <a:lnTo>
                    <a:pt x="1715" y="1332"/>
                  </a:lnTo>
                  <a:lnTo>
                    <a:pt x="1692" y="1339"/>
                  </a:lnTo>
                  <a:lnTo>
                    <a:pt x="1673" y="1324"/>
                  </a:lnTo>
                  <a:lnTo>
                    <a:pt x="1717" y="1287"/>
                  </a:lnTo>
                  <a:lnTo>
                    <a:pt x="1760" y="1257"/>
                  </a:lnTo>
                  <a:lnTo>
                    <a:pt x="1782" y="1255"/>
                  </a:lnTo>
                  <a:lnTo>
                    <a:pt x="1808" y="1240"/>
                  </a:lnTo>
                  <a:lnTo>
                    <a:pt x="1835" y="1220"/>
                  </a:lnTo>
                  <a:lnTo>
                    <a:pt x="1819" y="1191"/>
                  </a:lnTo>
                  <a:lnTo>
                    <a:pt x="1795" y="1199"/>
                  </a:lnTo>
                  <a:lnTo>
                    <a:pt x="1768" y="1185"/>
                  </a:lnTo>
                  <a:lnTo>
                    <a:pt x="1757" y="1175"/>
                  </a:lnTo>
                  <a:lnTo>
                    <a:pt x="1718" y="1185"/>
                  </a:lnTo>
                  <a:lnTo>
                    <a:pt x="1695" y="1184"/>
                  </a:lnTo>
                  <a:lnTo>
                    <a:pt x="1648" y="1194"/>
                  </a:lnTo>
                  <a:lnTo>
                    <a:pt x="1624" y="1184"/>
                  </a:lnTo>
                  <a:lnTo>
                    <a:pt x="1574" y="1159"/>
                  </a:lnTo>
                  <a:lnTo>
                    <a:pt x="1542" y="1155"/>
                  </a:lnTo>
                  <a:lnTo>
                    <a:pt x="1542" y="1142"/>
                  </a:lnTo>
                  <a:lnTo>
                    <a:pt x="1564" y="1139"/>
                  </a:lnTo>
                  <a:lnTo>
                    <a:pt x="1565" y="1126"/>
                  </a:lnTo>
                  <a:lnTo>
                    <a:pt x="1518" y="1119"/>
                  </a:lnTo>
                  <a:lnTo>
                    <a:pt x="1517" y="1102"/>
                  </a:lnTo>
                  <a:lnTo>
                    <a:pt x="1542" y="1109"/>
                  </a:lnTo>
                  <a:lnTo>
                    <a:pt x="1582" y="1111"/>
                  </a:lnTo>
                  <a:lnTo>
                    <a:pt x="1618" y="1117"/>
                  </a:lnTo>
                  <a:lnTo>
                    <a:pt x="1644" y="1095"/>
                  </a:lnTo>
                  <a:lnTo>
                    <a:pt x="1614" y="1101"/>
                  </a:lnTo>
                  <a:lnTo>
                    <a:pt x="1578" y="1095"/>
                  </a:lnTo>
                  <a:lnTo>
                    <a:pt x="1552" y="1072"/>
                  </a:lnTo>
                  <a:lnTo>
                    <a:pt x="1524" y="1087"/>
                  </a:lnTo>
                  <a:lnTo>
                    <a:pt x="1484" y="1081"/>
                  </a:lnTo>
                  <a:lnTo>
                    <a:pt x="1454" y="1091"/>
                  </a:lnTo>
                  <a:lnTo>
                    <a:pt x="1425" y="1089"/>
                  </a:lnTo>
                  <a:lnTo>
                    <a:pt x="1374" y="1102"/>
                  </a:lnTo>
                  <a:lnTo>
                    <a:pt x="1369" y="1139"/>
                  </a:lnTo>
                  <a:lnTo>
                    <a:pt x="1344" y="1189"/>
                  </a:lnTo>
                  <a:lnTo>
                    <a:pt x="1305" y="1235"/>
                  </a:lnTo>
                  <a:lnTo>
                    <a:pt x="1248" y="1261"/>
                  </a:lnTo>
                  <a:lnTo>
                    <a:pt x="1227" y="1256"/>
                  </a:lnTo>
                  <a:lnTo>
                    <a:pt x="1215" y="1270"/>
                  </a:lnTo>
                  <a:lnTo>
                    <a:pt x="1218" y="1286"/>
                  </a:lnTo>
                  <a:lnTo>
                    <a:pt x="1230" y="1297"/>
                  </a:lnTo>
                  <a:lnTo>
                    <a:pt x="1244" y="1336"/>
                  </a:lnTo>
                  <a:lnTo>
                    <a:pt x="1243" y="1353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759" y="3210"/>
              <a:ext cx="131" cy="131"/>
            </a:xfrm>
            <a:custGeom>
              <a:avLst/>
              <a:gdLst>
                <a:gd name="T0" fmla="*/ 250 w 273"/>
                <a:gd name="T1" fmla="*/ 196 h 272"/>
                <a:gd name="T2" fmla="*/ 224 w 273"/>
                <a:gd name="T3" fmla="*/ 201 h 272"/>
                <a:gd name="T4" fmla="*/ 205 w 273"/>
                <a:gd name="T5" fmla="*/ 225 h 272"/>
                <a:gd name="T6" fmla="*/ 185 w 273"/>
                <a:gd name="T7" fmla="*/ 210 h 272"/>
                <a:gd name="T8" fmla="*/ 173 w 273"/>
                <a:gd name="T9" fmla="*/ 211 h 272"/>
                <a:gd name="T10" fmla="*/ 130 w 273"/>
                <a:gd name="T11" fmla="*/ 230 h 272"/>
                <a:gd name="T12" fmla="*/ 128 w 273"/>
                <a:gd name="T13" fmla="*/ 262 h 272"/>
                <a:gd name="T14" fmla="*/ 121 w 273"/>
                <a:gd name="T15" fmla="*/ 272 h 272"/>
                <a:gd name="T16" fmla="*/ 100 w 273"/>
                <a:gd name="T17" fmla="*/ 268 h 272"/>
                <a:gd name="T18" fmla="*/ 99 w 273"/>
                <a:gd name="T19" fmla="*/ 241 h 272"/>
                <a:gd name="T20" fmla="*/ 81 w 273"/>
                <a:gd name="T21" fmla="*/ 201 h 272"/>
                <a:gd name="T22" fmla="*/ 57 w 273"/>
                <a:gd name="T23" fmla="*/ 185 h 272"/>
                <a:gd name="T24" fmla="*/ 40 w 273"/>
                <a:gd name="T25" fmla="*/ 178 h 272"/>
                <a:gd name="T26" fmla="*/ 15 w 273"/>
                <a:gd name="T27" fmla="*/ 142 h 272"/>
                <a:gd name="T28" fmla="*/ 9 w 273"/>
                <a:gd name="T29" fmla="*/ 137 h 272"/>
                <a:gd name="T30" fmla="*/ 11 w 273"/>
                <a:gd name="T31" fmla="*/ 121 h 272"/>
                <a:gd name="T32" fmla="*/ 0 w 273"/>
                <a:gd name="T33" fmla="*/ 102 h 272"/>
                <a:gd name="T34" fmla="*/ 25 w 273"/>
                <a:gd name="T35" fmla="*/ 97 h 272"/>
                <a:gd name="T36" fmla="*/ 28 w 273"/>
                <a:gd name="T37" fmla="*/ 88 h 272"/>
                <a:gd name="T38" fmla="*/ 48 w 273"/>
                <a:gd name="T39" fmla="*/ 83 h 272"/>
                <a:gd name="T40" fmla="*/ 66 w 273"/>
                <a:gd name="T41" fmla="*/ 77 h 272"/>
                <a:gd name="T42" fmla="*/ 66 w 273"/>
                <a:gd name="T43" fmla="*/ 60 h 272"/>
                <a:gd name="T44" fmla="*/ 88 w 273"/>
                <a:gd name="T45" fmla="*/ 44 h 272"/>
                <a:gd name="T46" fmla="*/ 93 w 273"/>
                <a:gd name="T47" fmla="*/ 31 h 272"/>
                <a:gd name="T48" fmla="*/ 85 w 273"/>
                <a:gd name="T49" fmla="*/ 11 h 272"/>
                <a:gd name="T50" fmla="*/ 106 w 273"/>
                <a:gd name="T51" fmla="*/ 0 h 272"/>
                <a:gd name="T52" fmla="*/ 120 w 273"/>
                <a:gd name="T53" fmla="*/ 16 h 272"/>
                <a:gd name="T54" fmla="*/ 155 w 273"/>
                <a:gd name="T55" fmla="*/ 32 h 272"/>
                <a:gd name="T56" fmla="*/ 184 w 273"/>
                <a:gd name="T57" fmla="*/ 58 h 272"/>
                <a:gd name="T58" fmla="*/ 186 w 273"/>
                <a:gd name="T59" fmla="*/ 67 h 272"/>
                <a:gd name="T60" fmla="*/ 214 w 273"/>
                <a:gd name="T61" fmla="*/ 82 h 272"/>
                <a:gd name="T62" fmla="*/ 214 w 273"/>
                <a:gd name="T63" fmla="*/ 99 h 272"/>
                <a:gd name="T64" fmla="*/ 273 w 273"/>
                <a:gd name="T65" fmla="*/ 114 h 272"/>
                <a:gd name="T66" fmla="*/ 270 w 273"/>
                <a:gd name="T67" fmla="*/ 129 h 272"/>
                <a:gd name="T68" fmla="*/ 255 w 273"/>
                <a:gd name="T69" fmla="*/ 169 h 272"/>
                <a:gd name="T70" fmla="*/ 243 w 273"/>
                <a:gd name="T71" fmla="*/ 180 h 272"/>
                <a:gd name="T72" fmla="*/ 250 w 273"/>
                <a:gd name="T73" fmla="*/ 19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3" h="272">
                  <a:moveTo>
                    <a:pt x="250" y="196"/>
                  </a:moveTo>
                  <a:lnTo>
                    <a:pt x="224" y="201"/>
                  </a:lnTo>
                  <a:lnTo>
                    <a:pt x="205" y="225"/>
                  </a:lnTo>
                  <a:lnTo>
                    <a:pt x="185" y="210"/>
                  </a:lnTo>
                  <a:lnTo>
                    <a:pt x="173" y="211"/>
                  </a:lnTo>
                  <a:lnTo>
                    <a:pt x="130" y="230"/>
                  </a:lnTo>
                  <a:lnTo>
                    <a:pt x="128" y="262"/>
                  </a:lnTo>
                  <a:lnTo>
                    <a:pt x="121" y="272"/>
                  </a:lnTo>
                  <a:lnTo>
                    <a:pt x="100" y="268"/>
                  </a:lnTo>
                  <a:lnTo>
                    <a:pt x="99" y="241"/>
                  </a:lnTo>
                  <a:lnTo>
                    <a:pt x="81" y="201"/>
                  </a:lnTo>
                  <a:lnTo>
                    <a:pt x="57" y="185"/>
                  </a:lnTo>
                  <a:lnTo>
                    <a:pt x="40" y="178"/>
                  </a:lnTo>
                  <a:lnTo>
                    <a:pt x="15" y="142"/>
                  </a:lnTo>
                  <a:lnTo>
                    <a:pt x="9" y="137"/>
                  </a:lnTo>
                  <a:lnTo>
                    <a:pt x="11" y="121"/>
                  </a:lnTo>
                  <a:lnTo>
                    <a:pt x="0" y="102"/>
                  </a:lnTo>
                  <a:lnTo>
                    <a:pt x="25" y="97"/>
                  </a:lnTo>
                  <a:lnTo>
                    <a:pt x="28" y="88"/>
                  </a:lnTo>
                  <a:lnTo>
                    <a:pt x="48" y="83"/>
                  </a:lnTo>
                  <a:lnTo>
                    <a:pt x="66" y="77"/>
                  </a:lnTo>
                  <a:lnTo>
                    <a:pt x="66" y="60"/>
                  </a:lnTo>
                  <a:lnTo>
                    <a:pt x="88" y="44"/>
                  </a:lnTo>
                  <a:lnTo>
                    <a:pt x="93" y="31"/>
                  </a:lnTo>
                  <a:lnTo>
                    <a:pt x="85" y="11"/>
                  </a:lnTo>
                  <a:lnTo>
                    <a:pt x="106" y="0"/>
                  </a:lnTo>
                  <a:lnTo>
                    <a:pt x="120" y="16"/>
                  </a:lnTo>
                  <a:lnTo>
                    <a:pt x="155" y="32"/>
                  </a:lnTo>
                  <a:lnTo>
                    <a:pt x="184" y="58"/>
                  </a:lnTo>
                  <a:lnTo>
                    <a:pt x="186" y="67"/>
                  </a:lnTo>
                  <a:lnTo>
                    <a:pt x="214" y="82"/>
                  </a:lnTo>
                  <a:lnTo>
                    <a:pt x="214" y="99"/>
                  </a:lnTo>
                  <a:lnTo>
                    <a:pt x="273" y="114"/>
                  </a:lnTo>
                  <a:lnTo>
                    <a:pt x="270" y="129"/>
                  </a:lnTo>
                  <a:lnTo>
                    <a:pt x="255" y="169"/>
                  </a:lnTo>
                  <a:lnTo>
                    <a:pt x="243" y="180"/>
                  </a:lnTo>
                  <a:lnTo>
                    <a:pt x="250" y="196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5">
              <a:hlinkClick r:id="rId6" action="ppaction://hlinksldjump"/>
            </p:cNvPr>
            <p:cNvSpPr>
              <a:spLocks noEditPoints="1"/>
            </p:cNvSpPr>
            <p:nvPr/>
          </p:nvSpPr>
          <p:spPr bwMode="auto">
            <a:xfrm>
              <a:off x="3486" y="2278"/>
              <a:ext cx="268" cy="243"/>
            </a:xfrm>
            <a:custGeom>
              <a:avLst/>
              <a:gdLst>
                <a:gd name="T0" fmla="*/ 122 w 557"/>
                <a:gd name="T1" fmla="*/ 400 h 507"/>
                <a:gd name="T2" fmla="*/ 33 w 557"/>
                <a:gd name="T3" fmla="*/ 405 h 507"/>
                <a:gd name="T4" fmla="*/ 3 w 557"/>
                <a:gd name="T5" fmla="*/ 404 h 507"/>
                <a:gd name="T6" fmla="*/ 35 w 557"/>
                <a:gd name="T7" fmla="*/ 383 h 507"/>
                <a:gd name="T8" fmla="*/ 97 w 557"/>
                <a:gd name="T9" fmla="*/ 384 h 507"/>
                <a:gd name="T10" fmla="*/ 130 w 557"/>
                <a:gd name="T11" fmla="*/ 385 h 507"/>
                <a:gd name="T12" fmla="*/ 106 w 557"/>
                <a:gd name="T13" fmla="*/ 337 h 507"/>
                <a:gd name="T14" fmla="*/ 67 w 557"/>
                <a:gd name="T15" fmla="*/ 328 h 507"/>
                <a:gd name="T16" fmla="*/ 313 w 557"/>
                <a:gd name="T17" fmla="*/ 213 h 507"/>
                <a:gd name="T18" fmla="*/ 265 w 557"/>
                <a:gd name="T19" fmla="*/ 199 h 507"/>
                <a:gd name="T20" fmla="*/ 335 w 557"/>
                <a:gd name="T21" fmla="*/ 159 h 507"/>
                <a:gd name="T22" fmla="*/ 362 w 557"/>
                <a:gd name="T23" fmla="*/ 175 h 507"/>
                <a:gd name="T24" fmla="*/ 313 w 557"/>
                <a:gd name="T25" fmla="*/ 213 h 507"/>
                <a:gd name="T26" fmla="*/ 205 w 557"/>
                <a:gd name="T27" fmla="*/ 83 h 507"/>
                <a:gd name="T28" fmla="*/ 218 w 557"/>
                <a:gd name="T29" fmla="*/ 48 h 507"/>
                <a:gd name="T30" fmla="*/ 130 w 557"/>
                <a:gd name="T31" fmla="*/ 385 h 507"/>
                <a:gd name="T32" fmla="*/ 70 w 557"/>
                <a:gd name="T33" fmla="*/ 382 h 507"/>
                <a:gd name="T34" fmla="*/ 13 w 557"/>
                <a:gd name="T35" fmla="*/ 357 h 507"/>
                <a:gd name="T36" fmla="*/ 57 w 557"/>
                <a:gd name="T37" fmla="*/ 347 h 507"/>
                <a:gd name="T38" fmla="*/ 122 w 557"/>
                <a:gd name="T39" fmla="*/ 344 h 507"/>
                <a:gd name="T40" fmla="*/ 86 w 557"/>
                <a:gd name="T41" fmla="*/ 305 h 507"/>
                <a:gd name="T42" fmla="*/ 123 w 557"/>
                <a:gd name="T43" fmla="*/ 259 h 507"/>
                <a:gd name="T44" fmla="*/ 174 w 557"/>
                <a:gd name="T45" fmla="*/ 187 h 507"/>
                <a:gd name="T46" fmla="*/ 202 w 557"/>
                <a:gd name="T47" fmla="*/ 93 h 507"/>
                <a:gd name="T48" fmla="*/ 244 w 557"/>
                <a:gd name="T49" fmla="*/ 89 h 507"/>
                <a:gd name="T50" fmla="*/ 299 w 557"/>
                <a:gd name="T51" fmla="*/ 43 h 507"/>
                <a:gd name="T52" fmla="*/ 362 w 557"/>
                <a:gd name="T53" fmla="*/ 12 h 507"/>
                <a:gd name="T54" fmla="*/ 499 w 557"/>
                <a:gd name="T55" fmla="*/ 0 h 507"/>
                <a:gd name="T56" fmla="*/ 556 w 557"/>
                <a:gd name="T57" fmla="*/ 29 h 507"/>
                <a:gd name="T58" fmla="*/ 548 w 557"/>
                <a:gd name="T59" fmla="*/ 104 h 507"/>
                <a:gd name="T60" fmla="*/ 496 w 557"/>
                <a:gd name="T61" fmla="*/ 150 h 507"/>
                <a:gd name="T62" fmla="*/ 497 w 557"/>
                <a:gd name="T63" fmla="*/ 183 h 507"/>
                <a:gd name="T64" fmla="*/ 539 w 557"/>
                <a:gd name="T65" fmla="*/ 199 h 507"/>
                <a:gd name="T66" fmla="*/ 499 w 557"/>
                <a:gd name="T67" fmla="*/ 252 h 507"/>
                <a:gd name="T68" fmla="*/ 508 w 557"/>
                <a:gd name="T69" fmla="*/ 274 h 507"/>
                <a:gd name="T70" fmla="*/ 443 w 557"/>
                <a:gd name="T71" fmla="*/ 303 h 507"/>
                <a:gd name="T72" fmla="*/ 392 w 557"/>
                <a:gd name="T73" fmla="*/ 302 h 507"/>
                <a:gd name="T74" fmla="*/ 422 w 557"/>
                <a:gd name="T75" fmla="*/ 367 h 507"/>
                <a:gd name="T76" fmla="*/ 406 w 557"/>
                <a:gd name="T77" fmla="*/ 417 h 507"/>
                <a:gd name="T78" fmla="*/ 387 w 557"/>
                <a:gd name="T79" fmla="*/ 452 h 507"/>
                <a:gd name="T80" fmla="*/ 404 w 557"/>
                <a:gd name="T81" fmla="*/ 477 h 507"/>
                <a:gd name="T82" fmla="*/ 382 w 557"/>
                <a:gd name="T83" fmla="*/ 505 h 507"/>
                <a:gd name="T84" fmla="*/ 343 w 557"/>
                <a:gd name="T85" fmla="*/ 488 h 507"/>
                <a:gd name="T86" fmla="*/ 369 w 557"/>
                <a:gd name="T87" fmla="*/ 435 h 507"/>
                <a:gd name="T88" fmla="*/ 316 w 557"/>
                <a:gd name="T89" fmla="*/ 405 h 507"/>
                <a:gd name="T90" fmla="*/ 259 w 557"/>
                <a:gd name="T91" fmla="*/ 393 h 507"/>
                <a:gd name="T92" fmla="*/ 222 w 557"/>
                <a:gd name="T93" fmla="*/ 383 h 507"/>
                <a:gd name="T94" fmla="*/ 189 w 557"/>
                <a:gd name="T95" fmla="*/ 379 h 507"/>
                <a:gd name="T96" fmla="*/ 153 w 557"/>
                <a:gd name="T97" fmla="*/ 378 h 507"/>
                <a:gd name="T98" fmla="*/ 130 w 557"/>
                <a:gd name="T99" fmla="*/ 385 h 507"/>
                <a:gd name="T100" fmla="*/ 367 w 557"/>
                <a:gd name="T101" fmla="*/ 179 h 507"/>
                <a:gd name="T102" fmla="*/ 335 w 557"/>
                <a:gd name="T103" fmla="*/ 152 h 507"/>
                <a:gd name="T104" fmla="*/ 333 w 557"/>
                <a:gd name="T105" fmla="*/ 110 h 507"/>
                <a:gd name="T106" fmla="*/ 293 w 557"/>
                <a:gd name="T107" fmla="*/ 74 h 507"/>
                <a:gd name="T108" fmla="*/ 246 w 557"/>
                <a:gd name="T109" fmla="*/ 97 h 507"/>
                <a:gd name="T110" fmla="*/ 273 w 557"/>
                <a:gd name="T111" fmla="*/ 133 h 507"/>
                <a:gd name="T112" fmla="*/ 247 w 557"/>
                <a:gd name="T113" fmla="*/ 153 h 507"/>
                <a:gd name="T114" fmla="*/ 246 w 557"/>
                <a:gd name="T115" fmla="*/ 205 h 507"/>
                <a:gd name="T116" fmla="*/ 356 w 557"/>
                <a:gd name="T117" fmla="*/ 19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7" h="507">
                  <a:moveTo>
                    <a:pt x="130" y="385"/>
                  </a:moveTo>
                  <a:lnTo>
                    <a:pt x="122" y="400"/>
                  </a:lnTo>
                  <a:lnTo>
                    <a:pt x="82" y="419"/>
                  </a:lnTo>
                  <a:lnTo>
                    <a:pt x="33" y="405"/>
                  </a:lnTo>
                  <a:lnTo>
                    <a:pt x="18" y="413"/>
                  </a:lnTo>
                  <a:lnTo>
                    <a:pt x="3" y="404"/>
                  </a:lnTo>
                  <a:lnTo>
                    <a:pt x="0" y="388"/>
                  </a:lnTo>
                  <a:lnTo>
                    <a:pt x="35" y="383"/>
                  </a:lnTo>
                  <a:lnTo>
                    <a:pt x="78" y="392"/>
                  </a:lnTo>
                  <a:lnTo>
                    <a:pt x="97" y="384"/>
                  </a:lnTo>
                  <a:lnTo>
                    <a:pt x="112" y="390"/>
                  </a:lnTo>
                  <a:lnTo>
                    <a:pt x="130" y="385"/>
                  </a:lnTo>
                  <a:close/>
                  <a:moveTo>
                    <a:pt x="87" y="319"/>
                  </a:moveTo>
                  <a:lnTo>
                    <a:pt x="106" y="337"/>
                  </a:lnTo>
                  <a:lnTo>
                    <a:pt x="87" y="340"/>
                  </a:lnTo>
                  <a:lnTo>
                    <a:pt x="67" y="328"/>
                  </a:lnTo>
                  <a:lnTo>
                    <a:pt x="87" y="319"/>
                  </a:lnTo>
                  <a:close/>
                  <a:moveTo>
                    <a:pt x="313" y="213"/>
                  </a:moveTo>
                  <a:lnTo>
                    <a:pt x="276" y="208"/>
                  </a:lnTo>
                  <a:lnTo>
                    <a:pt x="265" y="199"/>
                  </a:lnTo>
                  <a:lnTo>
                    <a:pt x="295" y="178"/>
                  </a:lnTo>
                  <a:lnTo>
                    <a:pt x="335" y="159"/>
                  </a:lnTo>
                  <a:lnTo>
                    <a:pt x="356" y="164"/>
                  </a:lnTo>
                  <a:lnTo>
                    <a:pt x="362" y="175"/>
                  </a:lnTo>
                  <a:lnTo>
                    <a:pt x="348" y="189"/>
                  </a:lnTo>
                  <a:lnTo>
                    <a:pt x="313" y="213"/>
                  </a:lnTo>
                  <a:close/>
                  <a:moveTo>
                    <a:pt x="218" y="69"/>
                  </a:moveTo>
                  <a:lnTo>
                    <a:pt x="205" y="83"/>
                  </a:lnTo>
                  <a:lnTo>
                    <a:pt x="197" y="65"/>
                  </a:lnTo>
                  <a:lnTo>
                    <a:pt x="218" y="48"/>
                  </a:lnTo>
                  <a:lnTo>
                    <a:pt x="218" y="69"/>
                  </a:lnTo>
                  <a:close/>
                  <a:moveTo>
                    <a:pt x="130" y="385"/>
                  </a:moveTo>
                  <a:lnTo>
                    <a:pt x="97" y="375"/>
                  </a:lnTo>
                  <a:lnTo>
                    <a:pt x="70" y="382"/>
                  </a:lnTo>
                  <a:lnTo>
                    <a:pt x="35" y="373"/>
                  </a:lnTo>
                  <a:lnTo>
                    <a:pt x="13" y="357"/>
                  </a:lnTo>
                  <a:lnTo>
                    <a:pt x="28" y="348"/>
                  </a:lnTo>
                  <a:lnTo>
                    <a:pt x="57" y="347"/>
                  </a:lnTo>
                  <a:lnTo>
                    <a:pt x="107" y="355"/>
                  </a:lnTo>
                  <a:lnTo>
                    <a:pt x="122" y="344"/>
                  </a:lnTo>
                  <a:lnTo>
                    <a:pt x="114" y="332"/>
                  </a:lnTo>
                  <a:lnTo>
                    <a:pt x="86" y="305"/>
                  </a:lnTo>
                  <a:lnTo>
                    <a:pt x="106" y="272"/>
                  </a:lnTo>
                  <a:lnTo>
                    <a:pt x="123" y="259"/>
                  </a:lnTo>
                  <a:lnTo>
                    <a:pt x="163" y="212"/>
                  </a:lnTo>
                  <a:lnTo>
                    <a:pt x="174" y="187"/>
                  </a:lnTo>
                  <a:lnTo>
                    <a:pt x="189" y="118"/>
                  </a:lnTo>
                  <a:lnTo>
                    <a:pt x="202" y="93"/>
                  </a:lnTo>
                  <a:lnTo>
                    <a:pt x="219" y="99"/>
                  </a:lnTo>
                  <a:lnTo>
                    <a:pt x="244" y="89"/>
                  </a:lnTo>
                  <a:lnTo>
                    <a:pt x="287" y="64"/>
                  </a:lnTo>
                  <a:lnTo>
                    <a:pt x="299" y="43"/>
                  </a:lnTo>
                  <a:lnTo>
                    <a:pt x="312" y="32"/>
                  </a:lnTo>
                  <a:lnTo>
                    <a:pt x="362" y="12"/>
                  </a:lnTo>
                  <a:lnTo>
                    <a:pt x="388" y="7"/>
                  </a:lnTo>
                  <a:lnTo>
                    <a:pt x="499" y="0"/>
                  </a:lnTo>
                  <a:lnTo>
                    <a:pt x="522" y="22"/>
                  </a:lnTo>
                  <a:lnTo>
                    <a:pt x="556" y="29"/>
                  </a:lnTo>
                  <a:lnTo>
                    <a:pt x="557" y="83"/>
                  </a:lnTo>
                  <a:lnTo>
                    <a:pt x="548" y="104"/>
                  </a:lnTo>
                  <a:lnTo>
                    <a:pt x="534" y="152"/>
                  </a:lnTo>
                  <a:lnTo>
                    <a:pt x="496" y="150"/>
                  </a:lnTo>
                  <a:lnTo>
                    <a:pt x="488" y="170"/>
                  </a:lnTo>
                  <a:lnTo>
                    <a:pt x="497" y="183"/>
                  </a:lnTo>
                  <a:lnTo>
                    <a:pt x="529" y="187"/>
                  </a:lnTo>
                  <a:lnTo>
                    <a:pt x="539" y="199"/>
                  </a:lnTo>
                  <a:lnTo>
                    <a:pt x="532" y="232"/>
                  </a:lnTo>
                  <a:lnTo>
                    <a:pt x="499" y="252"/>
                  </a:lnTo>
                  <a:lnTo>
                    <a:pt x="496" y="263"/>
                  </a:lnTo>
                  <a:lnTo>
                    <a:pt x="508" y="274"/>
                  </a:lnTo>
                  <a:lnTo>
                    <a:pt x="499" y="287"/>
                  </a:lnTo>
                  <a:lnTo>
                    <a:pt x="443" y="303"/>
                  </a:lnTo>
                  <a:lnTo>
                    <a:pt x="414" y="293"/>
                  </a:lnTo>
                  <a:lnTo>
                    <a:pt x="392" y="302"/>
                  </a:lnTo>
                  <a:lnTo>
                    <a:pt x="383" y="315"/>
                  </a:lnTo>
                  <a:lnTo>
                    <a:pt x="422" y="367"/>
                  </a:lnTo>
                  <a:lnTo>
                    <a:pt x="422" y="382"/>
                  </a:lnTo>
                  <a:lnTo>
                    <a:pt x="406" y="417"/>
                  </a:lnTo>
                  <a:lnTo>
                    <a:pt x="414" y="432"/>
                  </a:lnTo>
                  <a:lnTo>
                    <a:pt x="387" y="452"/>
                  </a:lnTo>
                  <a:lnTo>
                    <a:pt x="381" y="462"/>
                  </a:lnTo>
                  <a:lnTo>
                    <a:pt x="404" y="477"/>
                  </a:lnTo>
                  <a:lnTo>
                    <a:pt x="397" y="507"/>
                  </a:lnTo>
                  <a:lnTo>
                    <a:pt x="382" y="505"/>
                  </a:lnTo>
                  <a:lnTo>
                    <a:pt x="352" y="502"/>
                  </a:lnTo>
                  <a:lnTo>
                    <a:pt x="343" y="488"/>
                  </a:lnTo>
                  <a:lnTo>
                    <a:pt x="357" y="472"/>
                  </a:lnTo>
                  <a:lnTo>
                    <a:pt x="369" y="435"/>
                  </a:lnTo>
                  <a:lnTo>
                    <a:pt x="337" y="422"/>
                  </a:lnTo>
                  <a:lnTo>
                    <a:pt x="316" y="405"/>
                  </a:lnTo>
                  <a:lnTo>
                    <a:pt x="292" y="410"/>
                  </a:lnTo>
                  <a:lnTo>
                    <a:pt x="259" y="393"/>
                  </a:lnTo>
                  <a:lnTo>
                    <a:pt x="253" y="373"/>
                  </a:lnTo>
                  <a:lnTo>
                    <a:pt x="222" y="383"/>
                  </a:lnTo>
                  <a:lnTo>
                    <a:pt x="208" y="366"/>
                  </a:lnTo>
                  <a:lnTo>
                    <a:pt x="189" y="379"/>
                  </a:lnTo>
                  <a:lnTo>
                    <a:pt x="171" y="369"/>
                  </a:lnTo>
                  <a:lnTo>
                    <a:pt x="153" y="378"/>
                  </a:lnTo>
                  <a:lnTo>
                    <a:pt x="156" y="389"/>
                  </a:lnTo>
                  <a:lnTo>
                    <a:pt x="130" y="385"/>
                  </a:lnTo>
                  <a:close/>
                  <a:moveTo>
                    <a:pt x="356" y="190"/>
                  </a:moveTo>
                  <a:lnTo>
                    <a:pt x="367" y="179"/>
                  </a:lnTo>
                  <a:lnTo>
                    <a:pt x="361" y="155"/>
                  </a:lnTo>
                  <a:lnTo>
                    <a:pt x="335" y="152"/>
                  </a:lnTo>
                  <a:lnTo>
                    <a:pt x="328" y="142"/>
                  </a:lnTo>
                  <a:lnTo>
                    <a:pt x="333" y="110"/>
                  </a:lnTo>
                  <a:lnTo>
                    <a:pt x="298" y="105"/>
                  </a:lnTo>
                  <a:lnTo>
                    <a:pt x="293" y="74"/>
                  </a:lnTo>
                  <a:lnTo>
                    <a:pt x="274" y="78"/>
                  </a:lnTo>
                  <a:lnTo>
                    <a:pt x="246" y="97"/>
                  </a:lnTo>
                  <a:lnTo>
                    <a:pt x="253" y="113"/>
                  </a:lnTo>
                  <a:lnTo>
                    <a:pt x="273" y="133"/>
                  </a:lnTo>
                  <a:lnTo>
                    <a:pt x="273" y="144"/>
                  </a:lnTo>
                  <a:lnTo>
                    <a:pt x="247" y="153"/>
                  </a:lnTo>
                  <a:lnTo>
                    <a:pt x="248" y="185"/>
                  </a:lnTo>
                  <a:lnTo>
                    <a:pt x="246" y="205"/>
                  </a:lnTo>
                  <a:lnTo>
                    <a:pt x="313" y="223"/>
                  </a:lnTo>
                  <a:lnTo>
                    <a:pt x="356" y="190"/>
                  </a:lnTo>
                  <a:close/>
                </a:path>
              </a:pathLst>
            </a:custGeom>
            <a:gradFill>
              <a:gsLst>
                <a:gs pos="0">
                  <a:srgbClr val="00B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6">
              <a:hlinkClick r:id="rId7" action="ppaction://hlinksldjump"/>
            </p:cNvPr>
            <p:cNvSpPr>
              <a:spLocks noEditPoints="1"/>
            </p:cNvSpPr>
            <p:nvPr/>
          </p:nvSpPr>
          <p:spPr bwMode="auto">
            <a:xfrm>
              <a:off x="2550" y="3163"/>
              <a:ext cx="1028" cy="725"/>
            </a:xfrm>
            <a:custGeom>
              <a:avLst/>
              <a:gdLst>
                <a:gd name="T0" fmla="*/ 1652 w 2140"/>
                <a:gd name="T1" fmla="*/ 932 h 1509"/>
                <a:gd name="T2" fmla="*/ 1682 w 2140"/>
                <a:gd name="T3" fmla="*/ 943 h 1509"/>
                <a:gd name="T4" fmla="*/ 2002 w 2140"/>
                <a:gd name="T5" fmla="*/ 778 h 1509"/>
                <a:gd name="T6" fmla="*/ 1943 w 2140"/>
                <a:gd name="T7" fmla="*/ 868 h 1509"/>
                <a:gd name="T8" fmla="*/ 1851 w 2140"/>
                <a:gd name="T9" fmla="*/ 834 h 1509"/>
                <a:gd name="T10" fmla="*/ 1914 w 2140"/>
                <a:gd name="T11" fmla="*/ 749 h 1509"/>
                <a:gd name="T12" fmla="*/ 2137 w 2140"/>
                <a:gd name="T13" fmla="*/ 763 h 1509"/>
                <a:gd name="T14" fmla="*/ 2066 w 2140"/>
                <a:gd name="T15" fmla="*/ 719 h 1509"/>
                <a:gd name="T16" fmla="*/ 2137 w 2140"/>
                <a:gd name="T17" fmla="*/ 763 h 1509"/>
                <a:gd name="T18" fmla="*/ 1226 w 2140"/>
                <a:gd name="T19" fmla="*/ 142 h 1509"/>
                <a:gd name="T20" fmla="*/ 1358 w 2140"/>
                <a:gd name="T21" fmla="*/ 187 h 1509"/>
                <a:gd name="T22" fmla="*/ 1491 w 2140"/>
                <a:gd name="T23" fmla="*/ 208 h 1509"/>
                <a:gd name="T24" fmla="*/ 1641 w 2140"/>
                <a:gd name="T25" fmla="*/ 204 h 1509"/>
                <a:gd name="T26" fmla="*/ 1685 w 2140"/>
                <a:gd name="T27" fmla="*/ 258 h 1509"/>
                <a:gd name="T28" fmla="*/ 1797 w 2140"/>
                <a:gd name="T29" fmla="*/ 260 h 1509"/>
                <a:gd name="T30" fmla="*/ 1957 w 2140"/>
                <a:gd name="T31" fmla="*/ 259 h 1509"/>
                <a:gd name="T32" fmla="*/ 1962 w 2140"/>
                <a:gd name="T33" fmla="*/ 327 h 1509"/>
                <a:gd name="T34" fmla="*/ 1781 w 2140"/>
                <a:gd name="T35" fmla="*/ 480 h 1509"/>
                <a:gd name="T36" fmla="*/ 1563 w 2140"/>
                <a:gd name="T37" fmla="*/ 572 h 1509"/>
                <a:gd name="T38" fmla="*/ 1556 w 2140"/>
                <a:gd name="T39" fmla="*/ 612 h 1509"/>
                <a:gd name="T40" fmla="*/ 1457 w 2140"/>
                <a:gd name="T41" fmla="*/ 729 h 1509"/>
                <a:gd name="T42" fmla="*/ 1417 w 2140"/>
                <a:gd name="T43" fmla="*/ 914 h 1509"/>
                <a:gd name="T44" fmla="*/ 1472 w 2140"/>
                <a:gd name="T45" fmla="*/ 987 h 1509"/>
                <a:gd name="T46" fmla="*/ 1362 w 2140"/>
                <a:gd name="T47" fmla="*/ 1083 h 1509"/>
                <a:gd name="T48" fmla="*/ 1333 w 2140"/>
                <a:gd name="T49" fmla="*/ 1194 h 1509"/>
                <a:gd name="T50" fmla="*/ 1160 w 2140"/>
                <a:gd name="T51" fmla="*/ 1273 h 1509"/>
                <a:gd name="T52" fmla="*/ 1077 w 2140"/>
                <a:gd name="T53" fmla="*/ 1353 h 1509"/>
                <a:gd name="T54" fmla="*/ 998 w 2140"/>
                <a:gd name="T55" fmla="*/ 1374 h 1509"/>
                <a:gd name="T56" fmla="*/ 870 w 2140"/>
                <a:gd name="T57" fmla="*/ 1369 h 1509"/>
                <a:gd name="T58" fmla="*/ 650 w 2140"/>
                <a:gd name="T59" fmla="*/ 1415 h 1509"/>
                <a:gd name="T60" fmla="*/ 566 w 2140"/>
                <a:gd name="T61" fmla="*/ 1484 h 1509"/>
                <a:gd name="T62" fmla="*/ 481 w 2140"/>
                <a:gd name="T63" fmla="*/ 1478 h 1509"/>
                <a:gd name="T64" fmla="*/ 433 w 2140"/>
                <a:gd name="T65" fmla="*/ 1397 h 1509"/>
                <a:gd name="T66" fmla="*/ 398 w 2140"/>
                <a:gd name="T67" fmla="*/ 1327 h 1509"/>
                <a:gd name="T68" fmla="*/ 238 w 2140"/>
                <a:gd name="T69" fmla="*/ 1203 h 1509"/>
                <a:gd name="T70" fmla="*/ 327 w 2140"/>
                <a:gd name="T71" fmla="*/ 1084 h 1509"/>
                <a:gd name="T72" fmla="*/ 320 w 2140"/>
                <a:gd name="T73" fmla="*/ 945 h 1509"/>
                <a:gd name="T74" fmla="*/ 280 w 2140"/>
                <a:gd name="T75" fmla="*/ 860 h 1509"/>
                <a:gd name="T76" fmla="*/ 258 w 2140"/>
                <a:gd name="T77" fmla="*/ 794 h 1509"/>
                <a:gd name="T78" fmla="*/ 346 w 2140"/>
                <a:gd name="T79" fmla="*/ 720 h 1509"/>
                <a:gd name="T80" fmla="*/ 360 w 2140"/>
                <a:gd name="T81" fmla="*/ 652 h 1509"/>
                <a:gd name="T82" fmla="*/ 375 w 2140"/>
                <a:gd name="T83" fmla="*/ 515 h 1509"/>
                <a:gd name="T84" fmla="*/ 466 w 2140"/>
                <a:gd name="T85" fmla="*/ 433 h 1509"/>
                <a:gd name="T86" fmla="*/ 413 w 2140"/>
                <a:gd name="T87" fmla="*/ 367 h 1509"/>
                <a:gd name="T88" fmla="*/ 311 w 2140"/>
                <a:gd name="T89" fmla="*/ 363 h 1509"/>
                <a:gd name="T90" fmla="*/ 198 w 2140"/>
                <a:gd name="T91" fmla="*/ 365 h 1509"/>
                <a:gd name="T92" fmla="*/ 153 w 2140"/>
                <a:gd name="T93" fmla="*/ 317 h 1509"/>
                <a:gd name="T94" fmla="*/ 47 w 2140"/>
                <a:gd name="T95" fmla="*/ 353 h 1509"/>
                <a:gd name="T96" fmla="*/ 75 w 2140"/>
                <a:gd name="T97" fmla="*/ 263 h 1509"/>
                <a:gd name="T98" fmla="*/ 28 w 2140"/>
                <a:gd name="T99" fmla="*/ 214 h 1509"/>
                <a:gd name="T100" fmla="*/ 10 w 2140"/>
                <a:gd name="T101" fmla="*/ 114 h 1509"/>
                <a:gd name="T102" fmla="*/ 112 w 2140"/>
                <a:gd name="T103" fmla="*/ 83 h 1509"/>
                <a:gd name="T104" fmla="*/ 197 w 2140"/>
                <a:gd name="T105" fmla="*/ 14 h 1509"/>
                <a:gd name="T106" fmla="*/ 276 w 2140"/>
                <a:gd name="T107" fmla="*/ 5 h 1509"/>
                <a:gd name="T108" fmla="*/ 370 w 2140"/>
                <a:gd name="T109" fmla="*/ 34 h 1509"/>
                <a:gd name="T110" fmla="*/ 498 w 2140"/>
                <a:gd name="T111" fmla="*/ 33 h 1509"/>
                <a:gd name="T112" fmla="*/ 651 w 2140"/>
                <a:gd name="T113" fmla="*/ 50 h 1509"/>
                <a:gd name="T114" fmla="*/ 841 w 2140"/>
                <a:gd name="T115" fmla="*/ 52 h 1509"/>
                <a:gd name="T116" fmla="*/ 973 w 2140"/>
                <a:gd name="T117" fmla="*/ 77 h 1509"/>
                <a:gd name="T118" fmla="*/ 1106 w 2140"/>
                <a:gd name="T119" fmla="*/ 85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40" h="1509">
                  <a:moveTo>
                    <a:pt x="1682" y="943"/>
                  </a:moveTo>
                  <a:lnTo>
                    <a:pt x="1677" y="955"/>
                  </a:lnTo>
                  <a:lnTo>
                    <a:pt x="1652" y="950"/>
                  </a:lnTo>
                  <a:lnTo>
                    <a:pt x="1652" y="932"/>
                  </a:lnTo>
                  <a:lnTo>
                    <a:pt x="1667" y="912"/>
                  </a:lnTo>
                  <a:lnTo>
                    <a:pt x="1701" y="903"/>
                  </a:lnTo>
                  <a:lnTo>
                    <a:pt x="1711" y="919"/>
                  </a:lnTo>
                  <a:lnTo>
                    <a:pt x="1682" y="943"/>
                  </a:lnTo>
                  <a:close/>
                  <a:moveTo>
                    <a:pt x="1953" y="773"/>
                  </a:moveTo>
                  <a:lnTo>
                    <a:pt x="1968" y="779"/>
                  </a:lnTo>
                  <a:lnTo>
                    <a:pt x="1985" y="773"/>
                  </a:lnTo>
                  <a:lnTo>
                    <a:pt x="2002" y="778"/>
                  </a:lnTo>
                  <a:lnTo>
                    <a:pt x="2004" y="790"/>
                  </a:lnTo>
                  <a:lnTo>
                    <a:pt x="1977" y="834"/>
                  </a:lnTo>
                  <a:lnTo>
                    <a:pt x="1969" y="852"/>
                  </a:lnTo>
                  <a:lnTo>
                    <a:pt x="1943" y="868"/>
                  </a:lnTo>
                  <a:lnTo>
                    <a:pt x="1893" y="846"/>
                  </a:lnTo>
                  <a:lnTo>
                    <a:pt x="1889" y="826"/>
                  </a:lnTo>
                  <a:lnTo>
                    <a:pt x="1872" y="818"/>
                  </a:lnTo>
                  <a:lnTo>
                    <a:pt x="1851" y="834"/>
                  </a:lnTo>
                  <a:lnTo>
                    <a:pt x="1833" y="821"/>
                  </a:lnTo>
                  <a:lnTo>
                    <a:pt x="1829" y="806"/>
                  </a:lnTo>
                  <a:lnTo>
                    <a:pt x="1896" y="760"/>
                  </a:lnTo>
                  <a:lnTo>
                    <a:pt x="1914" y="749"/>
                  </a:lnTo>
                  <a:lnTo>
                    <a:pt x="1954" y="738"/>
                  </a:lnTo>
                  <a:lnTo>
                    <a:pt x="1961" y="753"/>
                  </a:lnTo>
                  <a:lnTo>
                    <a:pt x="1953" y="773"/>
                  </a:lnTo>
                  <a:close/>
                  <a:moveTo>
                    <a:pt x="2137" y="763"/>
                  </a:moveTo>
                  <a:lnTo>
                    <a:pt x="2133" y="765"/>
                  </a:lnTo>
                  <a:lnTo>
                    <a:pt x="2085" y="742"/>
                  </a:lnTo>
                  <a:lnTo>
                    <a:pt x="2064" y="737"/>
                  </a:lnTo>
                  <a:lnTo>
                    <a:pt x="2066" y="719"/>
                  </a:lnTo>
                  <a:lnTo>
                    <a:pt x="2098" y="717"/>
                  </a:lnTo>
                  <a:lnTo>
                    <a:pt x="2125" y="725"/>
                  </a:lnTo>
                  <a:lnTo>
                    <a:pt x="2140" y="748"/>
                  </a:lnTo>
                  <a:lnTo>
                    <a:pt x="2137" y="763"/>
                  </a:lnTo>
                  <a:close/>
                  <a:moveTo>
                    <a:pt x="1170" y="69"/>
                  </a:moveTo>
                  <a:lnTo>
                    <a:pt x="1176" y="85"/>
                  </a:lnTo>
                  <a:lnTo>
                    <a:pt x="1230" y="102"/>
                  </a:lnTo>
                  <a:lnTo>
                    <a:pt x="1226" y="142"/>
                  </a:lnTo>
                  <a:lnTo>
                    <a:pt x="1248" y="137"/>
                  </a:lnTo>
                  <a:lnTo>
                    <a:pt x="1303" y="158"/>
                  </a:lnTo>
                  <a:lnTo>
                    <a:pt x="1331" y="160"/>
                  </a:lnTo>
                  <a:lnTo>
                    <a:pt x="1358" y="187"/>
                  </a:lnTo>
                  <a:lnTo>
                    <a:pt x="1403" y="182"/>
                  </a:lnTo>
                  <a:lnTo>
                    <a:pt x="1443" y="208"/>
                  </a:lnTo>
                  <a:lnTo>
                    <a:pt x="1482" y="203"/>
                  </a:lnTo>
                  <a:lnTo>
                    <a:pt x="1491" y="208"/>
                  </a:lnTo>
                  <a:lnTo>
                    <a:pt x="1549" y="208"/>
                  </a:lnTo>
                  <a:lnTo>
                    <a:pt x="1560" y="178"/>
                  </a:lnTo>
                  <a:lnTo>
                    <a:pt x="1610" y="192"/>
                  </a:lnTo>
                  <a:lnTo>
                    <a:pt x="1641" y="204"/>
                  </a:lnTo>
                  <a:lnTo>
                    <a:pt x="1662" y="208"/>
                  </a:lnTo>
                  <a:lnTo>
                    <a:pt x="1676" y="227"/>
                  </a:lnTo>
                  <a:lnTo>
                    <a:pt x="1676" y="253"/>
                  </a:lnTo>
                  <a:lnTo>
                    <a:pt x="1685" y="258"/>
                  </a:lnTo>
                  <a:lnTo>
                    <a:pt x="1720" y="244"/>
                  </a:lnTo>
                  <a:lnTo>
                    <a:pt x="1755" y="259"/>
                  </a:lnTo>
                  <a:lnTo>
                    <a:pt x="1771" y="274"/>
                  </a:lnTo>
                  <a:lnTo>
                    <a:pt x="1797" y="260"/>
                  </a:lnTo>
                  <a:lnTo>
                    <a:pt x="1856" y="275"/>
                  </a:lnTo>
                  <a:lnTo>
                    <a:pt x="1871" y="265"/>
                  </a:lnTo>
                  <a:lnTo>
                    <a:pt x="1918" y="252"/>
                  </a:lnTo>
                  <a:lnTo>
                    <a:pt x="1957" y="259"/>
                  </a:lnTo>
                  <a:lnTo>
                    <a:pt x="1972" y="287"/>
                  </a:lnTo>
                  <a:lnTo>
                    <a:pt x="1950" y="293"/>
                  </a:lnTo>
                  <a:lnTo>
                    <a:pt x="1947" y="310"/>
                  </a:lnTo>
                  <a:lnTo>
                    <a:pt x="1962" y="327"/>
                  </a:lnTo>
                  <a:lnTo>
                    <a:pt x="1963" y="353"/>
                  </a:lnTo>
                  <a:lnTo>
                    <a:pt x="1926" y="388"/>
                  </a:lnTo>
                  <a:lnTo>
                    <a:pt x="1817" y="447"/>
                  </a:lnTo>
                  <a:lnTo>
                    <a:pt x="1781" y="480"/>
                  </a:lnTo>
                  <a:lnTo>
                    <a:pt x="1698" y="499"/>
                  </a:lnTo>
                  <a:lnTo>
                    <a:pt x="1642" y="518"/>
                  </a:lnTo>
                  <a:lnTo>
                    <a:pt x="1615" y="524"/>
                  </a:lnTo>
                  <a:lnTo>
                    <a:pt x="1563" y="572"/>
                  </a:lnTo>
                  <a:lnTo>
                    <a:pt x="1577" y="575"/>
                  </a:lnTo>
                  <a:lnTo>
                    <a:pt x="1592" y="590"/>
                  </a:lnTo>
                  <a:lnTo>
                    <a:pt x="1587" y="598"/>
                  </a:lnTo>
                  <a:lnTo>
                    <a:pt x="1556" y="612"/>
                  </a:lnTo>
                  <a:lnTo>
                    <a:pt x="1545" y="612"/>
                  </a:lnTo>
                  <a:lnTo>
                    <a:pt x="1508" y="669"/>
                  </a:lnTo>
                  <a:lnTo>
                    <a:pt x="1476" y="710"/>
                  </a:lnTo>
                  <a:lnTo>
                    <a:pt x="1457" y="729"/>
                  </a:lnTo>
                  <a:lnTo>
                    <a:pt x="1438" y="755"/>
                  </a:lnTo>
                  <a:lnTo>
                    <a:pt x="1398" y="825"/>
                  </a:lnTo>
                  <a:lnTo>
                    <a:pt x="1397" y="845"/>
                  </a:lnTo>
                  <a:lnTo>
                    <a:pt x="1417" y="914"/>
                  </a:lnTo>
                  <a:lnTo>
                    <a:pt x="1445" y="948"/>
                  </a:lnTo>
                  <a:lnTo>
                    <a:pt x="1475" y="962"/>
                  </a:lnTo>
                  <a:lnTo>
                    <a:pt x="1482" y="974"/>
                  </a:lnTo>
                  <a:lnTo>
                    <a:pt x="1472" y="987"/>
                  </a:lnTo>
                  <a:lnTo>
                    <a:pt x="1442" y="1008"/>
                  </a:lnTo>
                  <a:lnTo>
                    <a:pt x="1388" y="1037"/>
                  </a:lnTo>
                  <a:lnTo>
                    <a:pt x="1366" y="1060"/>
                  </a:lnTo>
                  <a:lnTo>
                    <a:pt x="1362" y="1083"/>
                  </a:lnTo>
                  <a:lnTo>
                    <a:pt x="1346" y="1093"/>
                  </a:lnTo>
                  <a:lnTo>
                    <a:pt x="1340" y="1124"/>
                  </a:lnTo>
                  <a:lnTo>
                    <a:pt x="1317" y="1179"/>
                  </a:lnTo>
                  <a:lnTo>
                    <a:pt x="1333" y="1194"/>
                  </a:lnTo>
                  <a:lnTo>
                    <a:pt x="1317" y="1204"/>
                  </a:lnTo>
                  <a:lnTo>
                    <a:pt x="1236" y="1208"/>
                  </a:lnTo>
                  <a:lnTo>
                    <a:pt x="1185" y="1243"/>
                  </a:lnTo>
                  <a:lnTo>
                    <a:pt x="1160" y="1273"/>
                  </a:lnTo>
                  <a:lnTo>
                    <a:pt x="1136" y="1329"/>
                  </a:lnTo>
                  <a:lnTo>
                    <a:pt x="1108" y="1362"/>
                  </a:lnTo>
                  <a:lnTo>
                    <a:pt x="1096" y="1368"/>
                  </a:lnTo>
                  <a:lnTo>
                    <a:pt x="1077" y="1353"/>
                  </a:lnTo>
                  <a:lnTo>
                    <a:pt x="1053" y="1352"/>
                  </a:lnTo>
                  <a:lnTo>
                    <a:pt x="1030" y="1355"/>
                  </a:lnTo>
                  <a:lnTo>
                    <a:pt x="1017" y="1368"/>
                  </a:lnTo>
                  <a:lnTo>
                    <a:pt x="998" y="1374"/>
                  </a:lnTo>
                  <a:lnTo>
                    <a:pt x="980" y="1368"/>
                  </a:lnTo>
                  <a:lnTo>
                    <a:pt x="922" y="1365"/>
                  </a:lnTo>
                  <a:lnTo>
                    <a:pt x="893" y="1375"/>
                  </a:lnTo>
                  <a:lnTo>
                    <a:pt x="870" y="1369"/>
                  </a:lnTo>
                  <a:lnTo>
                    <a:pt x="830" y="1365"/>
                  </a:lnTo>
                  <a:lnTo>
                    <a:pt x="742" y="1373"/>
                  </a:lnTo>
                  <a:lnTo>
                    <a:pt x="692" y="1415"/>
                  </a:lnTo>
                  <a:lnTo>
                    <a:pt x="650" y="1415"/>
                  </a:lnTo>
                  <a:lnTo>
                    <a:pt x="611" y="1430"/>
                  </a:lnTo>
                  <a:lnTo>
                    <a:pt x="585" y="1468"/>
                  </a:lnTo>
                  <a:lnTo>
                    <a:pt x="578" y="1488"/>
                  </a:lnTo>
                  <a:lnTo>
                    <a:pt x="566" y="1484"/>
                  </a:lnTo>
                  <a:lnTo>
                    <a:pt x="562" y="1499"/>
                  </a:lnTo>
                  <a:lnTo>
                    <a:pt x="536" y="1509"/>
                  </a:lnTo>
                  <a:lnTo>
                    <a:pt x="506" y="1497"/>
                  </a:lnTo>
                  <a:lnTo>
                    <a:pt x="481" y="1478"/>
                  </a:lnTo>
                  <a:lnTo>
                    <a:pt x="468" y="1477"/>
                  </a:lnTo>
                  <a:lnTo>
                    <a:pt x="448" y="1449"/>
                  </a:lnTo>
                  <a:lnTo>
                    <a:pt x="433" y="1410"/>
                  </a:lnTo>
                  <a:lnTo>
                    <a:pt x="433" y="1397"/>
                  </a:lnTo>
                  <a:lnTo>
                    <a:pt x="415" y="1389"/>
                  </a:lnTo>
                  <a:lnTo>
                    <a:pt x="411" y="1372"/>
                  </a:lnTo>
                  <a:lnTo>
                    <a:pt x="413" y="1352"/>
                  </a:lnTo>
                  <a:lnTo>
                    <a:pt x="398" y="1327"/>
                  </a:lnTo>
                  <a:lnTo>
                    <a:pt x="336" y="1280"/>
                  </a:lnTo>
                  <a:lnTo>
                    <a:pt x="290" y="1277"/>
                  </a:lnTo>
                  <a:lnTo>
                    <a:pt x="252" y="1283"/>
                  </a:lnTo>
                  <a:lnTo>
                    <a:pt x="238" y="1203"/>
                  </a:lnTo>
                  <a:lnTo>
                    <a:pt x="248" y="1175"/>
                  </a:lnTo>
                  <a:lnTo>
                    <a:pt x="292" y="1122"/>
                  </a:lnTo>
                  <a:lnTo>
                    <a:pt x="318" y="1114"/>
                  </a:lnTo>
                  <a:lnTo>
                    <a:pt x="327" y="1084"/>
                  </a:lnTo>
                  <a:lnTo>
                    <a:pt x="306" y="1087"/>
                  </a:lnTo>
                  <a:lnTo>
                    <a:pt x="268" y="1033"/>
                  </a:lnTo>
                  <a:lnTo>
                    <a:pt x="280" y="983"/>
                  </a:lnTo>
                  <a:lnTo>
                    <a:pt x="320" y="945"/>
                  </a:lnTo>
                  <a:lnTo>
                    <a:pt x="327" y="915"/>
                  </a:lnTo>
                  <a:lnTo>
                    <a:pt x="321" y="905"/>
                  </a:lnTo>
                  <a:lnTo>
                    <a:pt x="300" y="900"/>
                  </a:lnTo>
                  <a:lnTo>
                    <a:pt x="280" y="860"/>
                  </a:lnTo>
                  <a:lnTo>
                    <a:pt x="276" y="837"/>
                  </a:lnTo>
                  <a:lnTo>
                    <a:pt x="258" y="822"/>
                  </a:lnTo>
                  <a:lnTo>
                    <a:pt x="245" y="798"/>
                  </a:lnTo>
                  <a:lnTo>
                    <a:pt x="258" y="794"/>
                  </a:lnTo>
                  <a:lnTo>
                    <a:pt x="312" y="794"/>
                  </a:lnTo>
                  <a:lnTo>
                    <a:pt x="325" y="788"/>
                  </a:lnTo>
                  <a:lnTo>
                    <a:pt x="346" y="744"/>
                  </a:lnTo>
                  <a:lnTo>
                    <a:pt x="346" y="720"/>
                  </a:lnTo>
                  <a:lnTo>
                    <a:pt x="328" y="704"/>
                  </a:lnTo>
                  <a:lnTo>
                    <a:pt x="331" y="692"/>
                  </a:lnTo>
                  <a:lnTo>
                    <a:pt x="365" y="665"/>
                  </a:lnTo>
                  <a:lnTo>
                    <a:pt x="360" y="652"/>
                  </a:lnTo>
                  <a:lnTo>
                    <a:pt x="365" y="604"/>
                  </a:lnTo>
                  <a:lnTo>
                    <a:pt x="360" y="560"/>
                  </a:lnTo>
                  <a:lnTo>
                    <a:pt x="350" y="535"/>
                  </a:lnTo>
                  <a:lnTo>
                    <a:pt x="375" y="515"/>
                  </a:lnTo>
                  <a:lnTo>
                    <a:pt x="388" y="495"/>
                  </a:lnTo>
                  <a:lnTo>
                    <a:pt x="408" y="478"/>
                  </a:lnTo>
                  <a:lnTo>
                    <a:pt x="435" y="464"/>
                  </a:lnTo>
                  <a:lnTo>
                    <a:pt x="466" y="433"/>
                  </a:lnTo>
                  <a:lnTo>
                    <a:pt x="462" y="419"/>
                  </a:lnTo>
                  <a:lnTo>
                    <a:pt x="438" y="408"/>
                  </a:lnTo>
                  <a:lnTo>
                    <a:pt x="415" y="405"/>
                  </a:lnTo>
                  <a:lnTo>
                    <a:pt x="413" y="367"/>
                  </a:lnTo>
                  <a:lnTo>
                    <a:pt x="405" y="353"/>
                  </a:lnTo>
                  <a:lnTo>
                    <a:pt x="340" y="352"/>
                  </a:lnTo>
                  <a:lnTo>
                    <a:pt x="321" y="345"/>
                  </a:lnTo>
                  <a:lnTo>
                    <a:pt x="311" y="363"/>
                  </a:lnTo>
                  <a:lnTo>
                    <a:pt x="280" y="374"/>
                  </a:lnTo>
                  <a:lnTo>
                    <a:pt x="262" y="374"/>
                  </a:lnTo>
                  <a:lnTo>
                    <a:pt x="235" y="364"/>
                  </a:lnTo>
                  <a:lnTo>
                    <a:pt x="198" y="365"/>
                  </a:lnTo>
                  <a:lnTo>
                    <a:pt x="161" y="379"/>
                  </a:lnTo>
                  <a:lnTo>
                    <a:pt x="150" y="363"/>
                  </a:lnTo>
                  <a:lnTo>
                    <a:pt x="166" y="339"/>
                  </a:lnTo>
                  <a:lnTo>
                    <a:pt x="153" y="317"/>
                  </a:lnTo>
                  <a:lnTo>
                    <a:pt x="102" y="329"/>
                  </a:lnTo>
                  <a:lnTo>
                    <a:pt x="78" y="340"/>
                  </a:lnTo>
                  <a:lnTo>
                    <a:pt x="63" y="354"/>
                  </a:lnTo>
                  <a:lnTo>
                    <a:pt x="47" y="353"/>
                  </a:lnTo>
                  <a:lnTo>
                    <a:pt x="47" y="322"/>
                  </a:lnTo>
                  <a:lnTo>
                    <a:pt x="80" y="289"/>
                  </a:lnTo>
                  <a:lnTo>
                    <a:pt x="60" y="287"/>
                  </a:lnTo>
                  <a:lnTo>
                    <a:pt x="75" y="263"/>
                  </a:lnTo>
                  <a:lnTo>
                    <a:pt x="62" y="250"/>
                  </a:lnTo>
                  <a:lnTo>
                    <a:pt x="63" y="218"/>
                  </a:lnTo>
                  <a:lnTo>
                    <a:pt x="35" y="229"/>
                  </a:lnTo>
                  <a:lnTo>
                    <a:pt x="28" y="214"/>
                  </a:lnTo>
                  <a:lnTo>
                    <a:pt x="46" y="187"/>
                  </a:lnTo>
                  <a:lnTo>
                    <a:pt x="28" y="184"/>
                  </a:lnTo>
                  <a:lnTo>
                    <a:pt x="0" y="153"/>
                  </a:lnTo>
                  <a:lnTo>
                    <a:pt x="10" y="114"/>
                  </a:lnTo>
                  <a:lnTo>
                    <a:pt x="35" y="102"/>
                  </a:lnTo>
                  <a:lnTo>
                    <a:pt x="58" y="83"/>
                  </a:lnTo>
                  <a:lnTo>
                    <a:pt x="91" y="87"/>
                  </a:lnTo>
                  <a:lnTo>
                    <a:pt x="112" y="83"/>
                  </a:lnTo>
                  <a:lnTo>
                    <a:pt x="157" y="63"/>
                  </a:lnTo>
                  <a:lnTo>
                    <a:pt x="152" y="44"/>
                  </a:lnTo>
                  <a:lnTo>
                    <a:pt x="157" y="35"/>
                  </a:lnTo>
                  <a:lnTo>
                    <a:pt x="197" y="14"/>
                  </a:lnTo>
                  <a:lnTo>
                    <a:pt x="222" y="12"/>
                  </a:lnTo>
                  <a:lnTo>
                    <a:pt x="246" y="0"/>
                  </a:lnTo>
                  <a:lnTo>
                    <a:pt x="262" y="7"/>
                  </a:lnTo>
                  <a:lnTo>
                    <a:pt x="276" y="5"/>
                  </a:lnTo>
                  <a:lnTo>
                    <a:pt x="292" y="13"/>
                  </a:lnTo>
                  <a:lnTo>
                    <a:pt x="313" y="33"/>
                  </a:lnTo>
                  <a:lnTo>
                    <a:pt x="345" y="40"/>
                  </a:lnTo>
                  <a:lnTo>
                    <a:pt x="370" y="34"/>
                  </a:lnTo>
                  <a:lnTo>
                    <a:pt x="415" y="33"/>
                  </a:lnTo>
                  <a:lnTo>
                    <a:pt x="436" y="35"/>
                  </a:lnTo>
                  <a:lnTo>
                    <a:pt x="476" y="32"/>
                  </a:lnTo>
                  <a:lnTo>
                    <a:pt x="498" y="33"/>
                  </a:lnTo>
                  <a:lnTo>
                    <a:pt x="535" y="23"/>
                  </a:lnTo>
                  <a:lnTo>
                    <a:pt x="563" y="35"/>
                  </a:lnTo>
                  <a:lnTo>
                    <a:pt x="618" y="40"/>
                  </a:lnTo>
                  <a:lnTo>
                    <a:pt x="651" y="50"/>
                  </a:lnTo>
                  <a:lnTo>
                    <a:pt x="741" y="68"/>
                  </a:lnTo>
                  <a:lnTo>
                    <a:pt x="775" y="68"/>
                  </a:lnTo>
                  <a:lnTo>
                    <a:pt x="821" y="58"/>
                  </a:lnTo>
                  <a:lnTo>
                    <a:pt x="841" y="52"/>
                  </a:lnTo>
                  <a:lnTo>
                    <a:pt x="860" y="55"/>
                  </a:lnTo>
                  <a:lnTo>
                    <a:pt x="886" y="48"/>
                  </a:lnTo>
                  <a:lnTo>
                    <a:pt x="915" y="60"/>
                  </a:lnTo>
                  <a:lnTo>
                    <a:pt x="973" y="77"/>
                  </a:lnTo>
                  <a:lnTo>
                    <a:pt x="1000" y="60"/>
                  </a:lnTo>
                  <a:lnTo>
                    <a:pt x="1042" y="68"/>
                  </a:lnTo>
                  <a:lnTo>
                    <a:pt x="1083" y="84"/>
                  </a:lnTo>
                  <a:lnTo>
                    <a:pt x="1106" y="85"/>
                  </a:lnTo>
                  <a:lnTo>
                    <a:pt x="1138" y="82"/>
                  </a:lnTo>
                  <a:lnTo>
                    <a:pt x="1170" y="69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7">
              <a:hlinkClick r:id="rId8" action="ppaction://hlinksldjump"/>
            </p:cNvPr>
            <p:cNvSpPr>
              <a:spLocks noEditPoints="1"/>
            </p:cNvSpPr>
            <p:nvPr/>
          </p:nvSpPr>
          <p:spPr bwMode="auto">
            <a:xfrm>
              <a:off x="2899" y="2489"/>
              <a:ext cx="1071" cy="896"/>
            </a:xfrm>
            <a:custGeom>
              <a:avLst/>
              <a:gdLst>
                <a:gd name="T0" fmla="*/ 2209 w 2231"/>
                <a:gd name="T1" fmla="*/ 1762 h 1867"/>
                <a:gd name="T2" fmla="*/ 2118 w 2231"/>
                <a:gd name="T3" fmla="*/ 1828 h 1867"/>
                <a:gd name="T4" fmla="*/ 2085 w 2231"/>
                <a:gd name="T5" fmla="*/ 1755 h 1867"/>
                <a:gd name="T6" fmla="*/ 2091 w 2231"/>
                <a:gd name="T7" fmla="*/ 1692 h 1867"/>
                <a:gd name="T8" fmla="*/ 2146 w 2231"/>
                <a:gd name="T9" fmla="*/ 1619 h 1867"/>
                <a:gd name="T10" fmla="*/ 2194 w 2231"/>
                <a:gd name="T11" fmla="*/ 1550 h 1867"/>
                <a:gd name="T12" fmla="*/ 513 w 2231"/>
                <a:gd name="T13" fmla="*/ 979 h 1867"/>
                <a:gd name="T14" fmla="*/ 1640 w 2231"/>
                <a:gd name="T15" fmla="*/ 312 h 1867"/>
                <a:gd name="T16" fmla="*/ 1765 w 2231"/>
                <a:gd name="T17" fmla="*/ 359 h 1867"/>
                <a:gd name="T18" fmla="*/ 1875 w 2231"/>
                <a:gd name="T19" fmla="*/ 386 h 1867"/>
                <a:gd name="T20" fmla="*/ 1895 w 2231"/>
                <a:gd name="T21" fmla="*/ 537 h 1867"/>
                <a:gd name="T22" fmla="*/ 1874 w 2231"/>
                <a:gd name="T23" fmla="*/ 652 h 1867"/>
                <a:gd name="T24" fmla="*/ 1815 w 2231"/>
                <a:gd name="T25" fmla="*/ 688 h 1867"/>
                <a:gd name="T26" fmla="*/ 1740 w 2231"/>
                <a:gd name="T27" fmla="*/ 780 h 1867"/>
                <a:gd name="T28" fmla="*/ 1666 w 2231"/>
                <a:gd name="T29" fmla="*/ 900 h 1867"/>
                <a:gd name="T30" fmla="*/ 1690 w 2231"/>
                <a:gd name="T31" fmla="*/ 925 h 1867"/>
                <a:gd name="T32" fmla="*/ 1774 w 2231"/>
                <a:gd name="T33" fmla="*/ 920 h 1867"/>
                <a:gd name="T34" fmla="*/ 1776 w 2231"/>
                <a:gd name="T35" fmla="*/ 1029 h 1867"/>
                <a:gd name="T36" fmla="*/ 1806 w 2231"/>
                <a:gd name="T37" fmla="*/ 1124 h 1867"/>
                <a:gd name="T38" fmla="*/ 1810 w 2231"/>
                <a:gd name="T39" fmla="*/ 1199 h 1867"/>
                <a:gd name="T40" fmla="*/ 1799 w 2231"/>
                <a:gd name="T41" fmla="*/ 1294 h 1867"/>
                <a:gd name="T42" fmla="*/ 1893 w 2231"/>
                <a:gd name="T43" fmla="*/ 1385 h 1867"/>
                <a:gd name="T44" fmla="*/ 1799 w 2231"/>
                <a:gd name="T45" fmla="*/ 1468 h 1867"/>
                <a:gd name="T46" fmla="*/ 1684 w 2231"/>
                <a:gd name="T47" fmla="*/ 1539 h 1867"/>
                <a:gd name="T48" fmla="*/ 1558 w 2231"/>
                <a:gd name="T49" fmla="*/ 1486 h 1867"/>
                <a:gd name="T50" fmla="*/ 1449 w 2231"/>
                <a:gd name="T51" fmla="*/ 1478 h 1867"/>
                <a:gd name="T52" fmla="*/ 1235 w 2231"/>
                <a:gd name="T53" fmla="*/ 1515 h 1867"/>
                <a:gd name="T54" fmla="*/ 1191 w 2231"/>
                <a:gd name="T55" fmla="*/ 1656 h 1867"/>
                <a:gd name="T56" fmla="*/ 1027 w 2231"/>
                <a:gd name="T57" fmla="*/ 1664 h 1867"/>
                <a:gd name="T58" fmla="*/ 935 w 2231"/>
                <a:gd name="T59" fmla="*/ 1613 h 1867"/>
                <a:gd name="T60" fmla="*/ 764 w 2231"/>
                <a:gd name="T61" fmla="*/ 1613 h 1867"/>
                <a:gd name="T62" fmla="*/ 604 w 2231"/>
                <a:gd name="T63" fmla="*/ 1565 h 1867"/>
                <a:gd name="T64" fmla="*/ 449 w 2231"/>
                <a:gd name="T65" fmla="*/ 1490 h 1867"/>
                <a:gd name="T66" fmla="*/ 529 w 2231"/>
                <a:gd name="T67" fmla="*/ 1251 h 1867"/>
                <a:gd name="T68" fmla="*/ 539 w 2231"/>
                <a:gd name="T69" fmla="*/ 1135 h 1867"/>
                <a:gd name="T70" fmla="*/ 616 w 2231"/>
                <a:gd name="T71" fmla="*/ 1148 h 1867"/>
                <a:gd name="T72" fmla="*/ 536 w 2231"/>
                <a:gd name="T73" fmla="*/ 1018 h 1867"/>
                <a:gd name="T74" fmla="*/ 449 w 2231"/>
                <a:gd name="T75" fmla="*/ 874 h 1867"/>
                <a:gd name="T76" fmla="*/ 404 w 2231"/>
                <a:gd name="T77" fmla="*/ 760 h 1867"/>
                <a:gd name="T78" fmla="*/ 336 w 2231"/>
                <a:gd name="T79" fmla="*/ 708 h 1867"/>
                <a:gd name="T80" fmla="*/ 270 w 2231"/>
                <a:gd name="T81" fmla="*/ 665 h 1867"/>
                <a:gd name="T82" fmla="*/ 187 w 2231"/>
                <a:gd name="T83" fmla="*/ 636 h 1867"/>
                <a:gd name="T84" fmla="*/ 49 w 2231"/>
                <a:gd name="T85" fmla="*/ 595 h 1867"/>
                <a:gd name="T86" fmla="*/ 36 w 2231"/>
                <a:gd name="T87" fmla="*/ 545 h 1867"/>
                <a:gd name="T88" fmla="*/ 0 w 2231"/>
                <a:gd name="T89" fmla="*/ 504 h 1867"/>
                <a:gd name="T90" fmla="*/ 160 w 2231"/>
                <a:gd name="T91" fmla="*/ 454 h 1867"/>
                <a:gd name="T92" fmla="*/ 314 w 2231"/>
                <a:gd name="T93" fmla="*/ 486 h 1867"/>
                <a:gd name="T94" fmla="*/ 446 w 2231"/>
                <a:gd name="T95" fmla="*/ 469 h 1867"/>
                <a:gd name="T96" fmla="*/ 441 w 2231"/>
                <a:gd name="T97" fmla="*/ 285 h 1867"/>
                <a:gd name="T98" fmla="*/ 537 w 2231"/>
                <a:gd name="T99" fmla="*/ 304 h 1867"/>
                <a:gd name="T100" fmla="*/ 699 w 2231"/>
                <a:gd name="T101" fmla="*/ 341 h 1867"/>
                <a:gd name="T102" fmla="*/ 751 w 2231"/>
                <a:gd name="T103" fmla="*/ 265 h 1867"/>
                <a:gd name="T104" fmla="*/ 950 w 2231"/>
                <a:gd name="T105" fmla="*/ 169 h 1867"/>
                <a:gd name="T106" fmla="*/ 1089 w 2231"/>
                <a:gd name="T107" fmla="*/ 6 h 1867"/>
                <a:gd name="T108" fmla="*/ 1187 w 2231"/>
                <a:gd name="T109" fmla="*/ 60 h 1867"/>
                <a:gd name="T110" fmla="*/ 1285 w 2231"/>
                <a:gd name="T111" fmla="*/ 143 h 1867"/>
                <a:gd name="T112" fmla="*/ 1345 w 2231"/>
                <a:gd name="T113" fmla="*/ 208 h 1867"/>
                <a:gd name="T114" fmla="*/ 1430 w 2231"/>
                <a:gd name="T115" fmla="*/ 190 h 1867"/>
                <a:gd name="T116" fmla="*/ 1477 w 2231"/>
                <a:gd name="T117" fmla="*/ 25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1" h="1867">
                  <a:moveTo>
                    <a:pt x="2215" y="1590"/>
                  </a:moveTo>
                  <a:lnTo>
                    <a:pt x="2211" y="1619"/>
                  </a:lnTo>
                  <a:lnTo>
                    <a:pt x="2224" y="1640"/>
                  </a:lnTo>
                  <a:lnTo>
                    <a:pt x="2231" y="1722"/>
                  </a:lnTo>
                  <a:lnTo>
                    <a:pt x="2209" y="1762"/>
                  </a:lnTo>
                  <a:lnTo>
                    <a:pt x="2210" y="1799"/>
                  </a:lnTo>
                  <a:lnTo>
                    <a:pt x="2190" y="1853"/>
                  </a:lnTo>
                  <a:lnTo>
                    <a:pt x="2180" y="1867"/>
                  </a:lnTo>
                  <a:lnTo>
                    <a:pt x="2133" y="1842"/>
                  </a:lnTo>
                  <a:lnTo>
                    <a:pt x="2118" y="1828"/>
                  </a:lnTo>
                  <a:lnTo>
                    <a:pt x="2130" y="1805"/>
                  </a:lnTo>
                  <a:lnTo>
                    <a:pt x="2103" y="1794"/>
                  </a:lnTo>
                  <a:lnTo>
                    <a:pt x="2108" y="1773"/>
                  </a:lnTo>
                  <a:lnTo>
                    <a:pt x="2105" y="1762"/>
                  </a:lnTo>
                  <a:lnTo>
                    <a:pt x="2085" y="1755"/>
                  </a:lnTo>
                  <a:lnTo>
                    <a:pt x="2098" y="1739"/>
                  </a:lnTo>
                  <a:lnTo>
                    <a:pt x="2098" y="1729"/>
                  </a:lnTo>
                  <a:lnTo>
                    <a:pt x="2079" y="1717"/>
                  </a:lnTo>
                  <a:lnTo>
                    <a:pt x="2075" y="1705"/>
                  </a:lnTo>
                  <a:lnTo>
                    <a:pt x="2091" y="1692"/>
                  </a:lnTo>
                  <a:lnTo>
                    <a:pt x="2084" y="1680"/>
                  </a:lnTo>
                  <a:lnTo>
                    <a:pt x="2085" y="1664"/>
                  </a:lnTo>
                  <a:lnTo>
                    <a:pt x="2096" y="1640"/>
                  </a:lnTo>
                  <a:lnTo>
                    <a:pt x="2111" y="1629"/>
                  </a:lnTo>
                  <a:lnTo>
                    <a:pt x="2146" y="1619"/>
                  </a:lnTo>
                  <a:lnTo>
                    <a:pt x="2161" y="1605"/>
                  </a:lnTo>
                  <a:lnTo>
                    <a:pt x="2185" y="1613"/>
                  </a:lnTo>
                  <a:lnTo>
                    <a:pt x="2193" y="1598"/>
                  </a:lnTo>
                  <a:lnTo>
                    <a:pt x="2190" y="1564"/>
                  </a:lnTo>
                  <a:lnTo>
                    <a:pt x="2194" y="1550"/>
                  </a:lnTo>
                  <a:lnTo>
                    <a:pt x="2210" y="1557"/>
                  </a:lnTo>
                  <a:lnTo>
                    <a:pt x="2215" y="1590"/>
                  </a:lnTo>
                  <a:close/>
                  <a:moveTo>
                    <a:pt x="541" y="992"/>
                  </a:moveTo>
                  <a:lnTo>
                    <a:pt x="536" y="1009"/>
                  </a:lnTo>
                  <a:lnTo>
                    <a:pt x="513" y="979"/>
                  </a:lnTo>
                  <a:lnTo>
                    <a:pt x="525" y="973"/>
                  </a:lnTo>
                  <a:lnTo>
                    <a:pt x="541" y="992"/>
                  </a:lnTo>
                  <a:close/>
                  <a:moveTo>
                    <a:pt x="1596" y="297"/>
                  </a:moveTo>
                  <a:lnTo>
                    <a:pt x="1623" y="312"/>
                  </a:lnTo>
                  <a:lnTo>
                    <a:pt x="1640" y="312"/>
                  </a:lnTo>
                  <a:lnTo>
                    <a:pt x="1665" y="304"/>
                  </a:lnTo>
                  <a:lnTo>
                    <a:pt x="1681" y="313"/>
                  </a:lnTo>
                  <a:lnTo>
                    <a:pt x="1699" y="314"/>
                  </a:lnTo>
                  <a:lnTo>
                    <a:pt x="1743" y="368"/>
                  </a:lnTo>
                  <a:lnTo>
                    <a:pt x="1765" y="359"/>
                  </a:lnTo>
                  <a:lnTo>
                    <a:pt x="1783" y="364"/>
                  </a:lnTo>
                  <a:lnTo>
                    <a:pt x="1786" y="375"/>
                  </a:lnTo>
                  <a:lnTo>
                    <a:pt x="1813" y="377"/>
                  </a:lnTo>
                  <a:lnTo>
                    <a:pt x="1850" y="369"/>
                  </a:lnTo>
                  <a:lnTo>
                    <a:pt x="1875" y="386"/>
                  </a:lnTo>
                  <a:lnTo>
                    <a:pt x="1935" y="397"/>
                  </a:lnTo>
                  <a:lnTo>
                    <a:pt x="1955" y="404"/>
                  </a:lnTo>
                  <a:lnTo>
                    <a:pt x="1956" y="420"/>
                  </a:lnTo>
                  <a:lnTo>
                    <a:pt x="1913" y="468"/>
                  </a:lnTo>
                  <a:lnTo>
                    <a:pt x="1895" y="537"/>
                  </a:lnTo>
                  <a:lnTo>
                    <a:pt x="1883" y="559"/>
                  </a:lnTo>
                  <a:lnTo>
                    <a:pt x="1879" y="578"/>
                  </a:lnTo>
                  <a:lnTo>
                    <a:pt x="1881" y="608"/>
                  </a:lnTo>
                  <a:lnTo>
                    <a:pt x="1874" y="633"/>
                  </a:lnTo>
                  <a:lnTo>
                    <a:pt x="1874" y="652"/>
                  </a:lnTo>
                  <a:lnTo>
                    <a:pt x="1888" y="668"/>
                  </a:lnTo>
                  <a:lnTo>
                    <a:pt x="1869" y="677"/>
                  </a:lnTo>
                  <a:lnTo>
                    <a:pt x="1859" y="694"/>
                  </a:lnTo>
                  <a:lnTo>
                    <a:pt x="1825" y="698"/>
                  </a:lnTo>
                  <a:lnTo>
                    <a:pt x="1815" y="688"/>
                  </a:lnTo>
                  <a:lnTo>
                    <a:pt x="1801" y="688"/>
                  </a:lnTo>
                  <a:lnTo>
                    <a:pt x="1779" y="705"/>
                  </a:lnTo>
                  <a:lnTo>
                    <a:pt x="1795" y="719"/>
                  </a:lnTo>
                  <a:lnTo>
                    <a:pt x="1788" y="730"/>
                  </a:lnTo>
                  <a:lnTo>
                    <a:pt x="1740" y="780"/>
                  </a:lnTo>
                  <a:lnTo>
                    <a:pt x="1714" y="791"/>
                  </a:lnTo>
                  <a:lnTo>
                    <a:pt x="1708" y="828"/>
                  </a:lnTo>
                  <a:lnTo>
                    <a:pt x="1670" y="855"/>
                  </a:lnTo>
                  <a:lnTo>
                    <a:pt x="1656" y="891"/>
                  </a:lnTo>
                  <a:lnTo>
                    <a:pt x="1666" y="900"/>
                  </a:lnTo>
                  <a:lnTo>
                    <a:pt x="1663" y="919"/>
                  </a:lnTo>
                  <a:lnTo>
                    <a:pt x="1644" y="931"/>
                  </a:lnTo>
                  <a:lnTo>
                    <a:pt x="1644" y="944"/>
                  </a:lnTo>
                  <a:lnTo>
                    <a:pt x="1661" y="945"/>
                  </a:lnTo>
                  <a:lnTo>
                    <a:pt x="1690" y="925"/>
                  </a:lnTo>
                  <a:lnTo>
                    <a:pt x="1684" y="909"/>
                  </a:lnTo>
                  <a:lnTo>
                    <a:pt x="1713" y="890"/>
                  </a:lnTo>
                  <a:lnTo>
                    <a:pt x="1736" y="889"/>
                  </a:lnTo>
                  <a:lnTo>
                    <a:pt x="1764" y="893"/>
                  </a:lnTo>
                  <a:lnTo>
                    <a:pt x="1774" y="920"/>
                  </a:lnTo>
                  <a:lnTo>
                    <a:pt x="1768" y="941"/>
                  </a:lnTo>
                  <a:lnTo>
                    <a:pt x="1796" y="970"/>
                  </a:lnTo>
                  <a:lnTo>
                    <a:pt x="1808" y="988"/>
                  </a:lnTo>
                  <a:lnTo>
                    <a:pt x="1775" y="1009"/>
                  </a:lnTo>
                  <a:lnTo>
                    <a:pt x="1776" y="1029"/>
                  </a:lnTo>
                  <a:lnTo>
                    <a:pt x="1787" y="1036"/>
                  </a:lnTo>
                  <a:lnTo>
                    <a:pt x="1809" y="1069"/>
                  </a:lnTo>
                  <a:lnTo>
                    <a:pt x="1831" y="1089"/>
                  </a:lnTo>
                  <a:lnTo>
                    <a:pt x="1821" y="1120"/>
                  </a:lnTo>
                  <a:lnTo>
                    <a:pt x="1806" y="1124"/>
                  </a:lnTo>
                  <a:lnTo>
                    <a:pt x="1785" y="1140"/>
                  </a:lnTo>
                  <a:lnTo>
                    <a:pt x="1761" y="1138"/>
                  </a:lnTo>
                  <a:lnTo>
                    <a:pt x="1751" y="1143"/>
                  </a:lnTo>
                  <a:lnTo>
                    <a:pt x="1770" y="1181"/>
                  </a:lnTo>
                  <a:lnTo>
                    <a:pt x="1810" y="1199"/>
                  </a:lnTo>
                  <a:lnTo>
                    <a:pt x="1816" y="1220"/>
                  </a:lnTo>
                  <a:lnTo>
                    <a:pt x="1806" y="1229"/>
                  </a:lnTo>
                  <a:lnTo>
                    <a:pt x="1789" y="1260"/>
                  </a:lnTo>
                  <a:lnTo>
                    <a:pt x="1797" y="1276"/>
                  </a:lnTo>
                  <a:lnTo>
                    <a:pt x="1799" y="1294"/>
                  </a:lnTo>
                  <a:lnTo>
                    <a:pt x="1810" y="1305"/>
                  </a:lnTo>
                  <a:lnTo>
                    <a:pt x="1874" y="1335"/>
                  </a:lnTo>
                  <a:lnTo>
                    <a:pt x="1915" y="1328"/>
                  </a:lnTo>
                  <a:lnTo>
                    <a:pt x="1919" y="1353"/>
                  </a:lnTo>
                  <a:lnTo>
                    <a:pt x="1893" y="1385"/>
                  </a:lnTo>
                  <a:lnTo>
                    <a:pt x="1895" y="1404"/>
                  </a:lnTo>
                  <a:lnTo>
                    <a:pt x="1887" y="1408"/>
                  </a:lnTo>
                  <a:lnTo>
                    <a:pt x="1877" y="1411"/>
                  </a:lnTo>
                  <a:lnTo>
                    <a:pt x="1847" y="1425"/>
                  </a:lnTo>
                  <a:lnTo>
                    <a:pt x="1799" y="1468"/>
                  </a:lnTo>
                  <a:lnTo>
                    <a:pt x="1776" y="1480"/>
                  </a:lnTo>
                  <a:lnTo>
                    <a:pt x="1768" y="1503"/>
                  </a:lnTo>
                  <a:lnTo>
                    <a:pt x="1743" y="1520"/>
                  </a:lnTo>
                  <a:lnTo>
                    <a:pt x="1713" y="1526"/>
                  </a:lnTo>
                  <a:lnTo>
                    <a:pt x="1684" y="1539"/>
                  </a:lnTo>
                  <a:lnTo>
                    <a:pt x="1670" y="1534"/>
                  </a:lnTo>
                  <a:lnTo>
                    <a:pt x="1635" y="1534"/>
                  </a:lnTo>
                  <a:lnTo>
                    <a:pt x="1614" y="1519"/>
                  </a:lnTo>
                  <a:lnTo>
                    <a:pt x="1571" y="1509"/>
                  </a:lnTo>
                  <a:lnTo>
                    <a:pt x="1558" y="1486"/>
                  </a:lnTo>
                  <a:lnTo>
                    <a:pt x="1526" y="1485"/>
                  </a:lnTo>
                  <a:lnTo>
                    <a:pt x="1516" y="1466"/>
                  </a:lnTo>
                  <a:lnTo>
                    <a:pt x="1493" y="1470"/>
                  </a:lnTo>
                  <a:lnTo>
                    <a:pt x="1474" y="1479"/>
                  </a:lnTo>
                  <a:lnTo>
                    <a:pt x="1449" y="1478"/>
                  </a:lnTo>
                  <a:lnTo>
                    <a:pt x="1375" y="1455"/>
                  </a:lnTo>
                  <a:lnTo>
                    <a:pt x="1358" y="1438"/>
                  </a:lnTo>
                  <a:lnTo>
                    <a:pt x="1336" y="1444"/>
                  </a:lnTo>
                  <a:lnTo>
                    <a:pt x="1316" y="1464"/>
                  </a:lnTo>
                  <a:lnTo>
                    <a:pt x="1235" y="1515"/>
                  </a:lnTo>
                  <a:lnTo>
                    <a:pt x="1203" y="1569"/>
                  </a:lnTo>
                  <a:lnTo>
                    <a:pt x="1201" y="1584"/>
                  </a:lnTo>
                  <a:lnTo>
                    <a:pt x="1210" y="1633"/>
                  </a:lnTo>
                  <a:lnTo>
                    <a:pt x="1230" y="1664"/>
                  </a:lnTo>
                  <a:lnTo>
                    <a:pt x="1191" y="1656"/>
                  </a:lnTo>
                  <a:lnTo>
                    <a:pt x="1144" y="1670"/>
                  </a:lnTo>
                  <a:lnTo>
                    <a:pt x="1129" y="1680"/>
                  </a:lnTo>
                  <a:lnTo>
                    <a:pt x="1070" y="1665"/>
                  </a:lnTo>
                  <a:lnTo>
                    <a:pt x="1044" y="1679"/>
                  </a:lnTo>
                  <a:lnTo>
                    <a:pt x="1027" y="1664"/>
                  </a:lnTo>
                  <a:lnTo>
                    <a:pt x="992" y="1649"/>
                  </a:lnTo>
                  <a:lnTo>
                    <a:pt x="992" y="1630"/>
                  </a:lnTo>
                  <a:lnTo>
                    <a:pt x="960" y="1623"/>
                  </a:lnTo>
                  <a:lnTo>
                    <a:pt x="949" y="1631"/>
                  </a:lnTo>
                  <a:lnTo>
                    <a:pt x="935" y="1613"/>
                  </a:lnTo>
                  <a:lnTo>
                    <a:pt x="914" y="1609"/>
                  </a:lnTo>
                  <a:lnTo>
                    <a:pt x="882" y="1596"/>
                  </a:lnTo>
                  <a:lnTo>
                    <a:pt x="832" y="1583"/>
                  </a:lnTo>
                  <a:lnTo>
                    <a:pt x="822" y="1613"/>
                  </a:lnTo>
                  <a:lnTo>
                    <a:pt x="764" y="1613"/>
                  </a:lnTo>
                  <a:lnTo>
                    <a:pt x="755" y="1608"/>
                  </a:lnTo>
                  <a:lnTo>
                    <a:pt x="716" y="1613"/>
                  </a:lnTo>
                  <a:lnTo>
                    <a:pt x="676" y="1586"/>
                  </a:lnTo>
                  <a:lnTo>
                    <a:pt x="631" y="1591"/>
                  </a:lnTo>
                  <a:lnTo>
                    <a:pt x="604" y="1565"/>
                  </a:lnTo>
                  <a:lnTo>
                    <a:pt x="576" y="1563"/>
                  </a:lnTo>
                  <a:lnTo>
                    <a:pt x="521" y="1541"/>
                  </a:lnTo>
                  <a:lnTo>
                    <a:pt x="499" y="1546"/>
                  </a:lnTo>
                  <a:lnTo>
                    <a:pt x="502" y="1506"/>
                  </a:lnTo>
                  <a:lnTo>
                    <a:pt x="449" y="1490"/>
                  </a:lnTo>
                  <a:lnTo>
                    <a:pt x="442" y="1474"/>
                  </a:lnTo>
                  <a:lnTo>
                    <a:pt x="467" y="1468"/>
                  </a:lnTo>
                  <a:lnTo>
                    <a:pt x="491" y="1444"/>
                  </a:lnTo>
                  <a:lnTo>
                    <a:pt x="512" y="1355"/>
                  </a:lnTo>
                  <a:lnTo>
                    <a:pt x="529" y="1251"/>
                  </a:lnTo>
                  <a:lnTo>
                    <a:pt x="541" y="1231"/>
                  </a:lnTo>
                  <a:lnTo>
                    <a:pt x="556" y="1226"/>
                  </a:lnTo>
                  <a:lnTo>
                    <a:pt x="544" y="1211"/>
                  </a:lnTo>
                  <a:lnTo>
                    <a:pt x="530" y="1230"/>
                  </a:lnTo>
                  <a:lnTo>
                    <a:pt x="539" y="1135"/>
                  </a:lnTo>
                  <a:lnTo>
                    <a:pt x="545" y="1100"/>
                  </a:lnTo>
                  <a:lnTo>
                    <a:pt x="556" y="1063"/>
                  </a:lnTo>
                  <a:lnTo>
                    <a:pt x="595" y="1093"/>
                  </a:lnTo>
                  <a:lnTo>
                    <a:pt x="605" y="1105"/>
                  </a:lnTo>
                  <a:lnTo>
                    <a:pt x="616" y="1148"/>
                  </a:lnTo>
                  <a:lnTo>
                    <a:pt x="624" y="1149"/>
                  </a:lnTo>
                  <a:lnTo>
                    <a:pt x="610" y="1091"/>
                  </a:lnTo>
                  <a:lnTo>
                    <a:pt x="587" y="1063"/>
                  </a:lnTo>
                  <a:lnTo>
                    <a:pt x="542" y="1034"/>
                  </a:lnTo>
                  <a:lnTo>
                    <a:pt x="536" y="1018"/>
                  </a:lnTo>
                  <a:lnTo>
                    <a:pt x="559" y="1010"/>
                  </a:lnTo>
                  <a:lnTo>
                    <a:pt x="552" y="988"/>
                  </a:lnTo>
                  <a:lnTo>
                    <a:pt x="546" y="914"/>
                  </a:lnTo>
                  <a:lnTo>
                    <a:pt x="509" y="906"/>
                  </a:lnTo>
                  <a:lnTo>
                    <a:pt x="449" y="874"/>
                  </a:lnTo>
                  <a:lnTo>
                    <a:pt x="427" y="841"/>
                  </a:lnTo>
                  <a:lnTo>
                    <a:pt x="407" y="818"/>
                  </a:lnTo>
                  <a:lnTo>
                    <a:pt x="402" y="796"/>
                  </a:lnTo>
                  <a:lnTo>
                    <a:pt x="414" y="774"/>
                  </a:lnTo>
                  <a:lnTo>
                    <a:pt x="404" y="760"/>
                  </a:lnTo>
                  <a:lnTo>
                    <a:pt x="386" y="750"/>
                  </a:lnTo>
                  <a:lnTo>
                    <a:pt x="400" y="730"/>
                  </a:lnTo>
                  <a:lnTo>
                    <a:pt x="362" y="728"/>
                  </a:lnTo>
                  <a:lnTo>
                    <a:pt x="340" y="721"/>
                  </a:lnTo>
                  <a:lnTo>
                    <a:pt x="336" y="708"/>
                  </a:lnTo>
                  <a:lnTo>
                    <a:pt x="352" y="690"/>
                  </a:lnTo>
                  <a:lnTo>
                    <a:pt x="332" y="680"/>
                  </a:lnTo>
                  <a:lnTo>
                    <a:pt x="300" y="683"/>
                  </a:lnTo>
                  <a:lnTo>
                    <a:pt x="297" y="661"/>
                  </a:lnTo>
                  <a:lnTo>
                    <a:pt x="270" y="665"/>
                  </a:lnTo>
                  <a:lnTo>
                    <a:pt x="255" y="661"/>
                  </a:lnTo>
                  <a:lnTo>
                    <a:pt x="241" y="648"/>
                  </a:lnTo>
                  <a:lnTo>
                    <a:pt x="225" y="650"/>
                  </a:lnTo>
                  <a:lnTo>
                    <a:pt x="197" y="645"/>
                  </a:lnTo>
                  <a:lnTo>
                    <a:pt x="187" y="636"/>
                  </a:lnTo>
                  <a:lnTo>
                    <a:pt x="127" y="620"/>
                  </a:lnTo>
                  <a:lnTo>
                    <a:pt x="102" y="619"/>
                  </a:lnTo>
                  <a:lnTo>
                    <a:pt x="79" y="626"/>
                  </a:lnTo>
                  <a:lnTo>
                    <a:pt x="65" y="623"/>
                  </a:lnTo>
                  <a:lnTo>
                    <a:pt x="49" y="595"/>
                  </a:lnTo>
                  <a:lnTo>
                    <a:pt x="10" y="581"/>
                  </a:lnTo>
                  <a:lnTo>
                    <a:pt x="17" y="573"/>
                  </a:lnTo>
                  <a:lnTo>
                    <a:pt x="56" y="565"/>
                  </a:lnTo>
                  <a:lnTo>
                    <a:pt x="64" y="556"/>
                  </a:lnTo>
                  <a:lnTo>
                    <a:pt x="36" y="545"/>
                  </a:lnTo>
                  <a:lnTo>
                    <a:pt x="34" y="530"/>
                  </a:lnTo>
                  <a:lnTo>
                    <a:pt x="54" y="534"/>
                  </a:lnTo>
                  <a:lnTo>
                    <a:pt x="55" y="519"/>
                  </a:lnTo>
                  <a:lnTo>
                    <a:pt x="5" y="520"/>
                  </a:lnTo>
                  <a:lnTo>
                    <a:pt x="0" y="504"/>
                  </a:lnTo>
                  <a:lnTo>
                    <a:pt x="6" y="486"/>
                  </a:lnTo>
                  <a:lnTo>
                    <a:pt x="35" y="471"/>
                  </a:lnTo>
                  <a:lnTo>
                    <a:pt x="107" y="454"/>
                  </a:lnTo>
                  <a:lnTo>
                    <a:pt x="139" y="456"/>
                  </a:lnTo>
                  <a:lnTo>
                    <a:pt x="160" y="454"/>
                  </a:lnTo>
                  <a:lnTo>
                    <a:pt x="197" y="434"/>
                  </a:lnTo>
                  <a:lnTo>
                    <a:pt x="234" y="429"/>
                  </a:lnTo>
                  <a:lnTo>
                    <a:pt x="267" y="439"/>
                  </a:lnTo>
                  <a:lnTo>
                    <a:pt x="299" y="474"/>
                  </a:lnTo>
                  <a:lnTo>
                    <a:pt x="314" y="486"/>
                  </a:lnTo>
                  <a:lnTo>
                    <a:pt x="352" y="465"/>
                  </a:lnTo>
                  <a:lnTo>
                    <a:pt x="407" y="466"/>
                  </a:lnTo>
                  <a:lnTo>
                    <a:pt x="419" y="478"/>
                  </a:lnTo>
                  <a:lnTo>
                    <a:pt x="434" y="456"/>
                  </a:lnTo>
                  <a:lnTo>
                    <a:pt x="446" y="469"/>
                  </a:lnTo>
                  <a:lnTo>
                    <a:pt x="505" y="466"/>
                  </a:lnTo>
                  <a:lnTo>
                    <a:pt x="486" y="435"/>
                  </a:lnTo>
                  <a:lnTo>
                    <a:pt x="484" y="360"/>
                  </a:lnTo>
                  <a:lnTo>
                    <a:pt x="467" y="339"/>
                  </a:lnTo>
                  <a:lnTo>
                    <a:pt x="441" y="285"/>
                  </a:lnTo>
                  <a:lnTo>
                    <a:pt x="444" y="268"/>
                  </a:lnTo>
                  <a:lnTo>
                    <a:pt x="484" y="271"/>
                  </a:lnTo>
                  <a:lnTo>
                    <a:pt x="517" y="264"/>
                  </a:lnTo>
                  <a:lnTo>
                    <a:pt x="534" y="269"/>
                  </a:lnTo>
                  <a:lnTo>
                    <a:pt x="537" y="304"/>
                  </a:lnTo>
                  <a:lnTo>
                    <a:pt x="551" y="324"/>
                  </a:lnTo>
                  <a:lnTo>
                    <a:pt x="579" y="324"/>
                  </a:lnTo>
                  <a:lnTo>
                    <a:pt x="607" y="330"/>
                  </a:lnTo>
                  <a:lnTo>
                    <a:pt x="645" y="331"/>
                  </a:lnTo>
                  <a:lnTo>
                    <a:pt x="699" y="341"/>
                  </a:lnTo>
                  <a:lnTo>
                    <a:pt x="721" y="335"/>
                  </a:lnTo>
                  <a:lnTo>
                    <a:pt x="765" y="310"/>
                  </a:lnTo>
                  <a:lnTo>
                    <a:pt x="742" y="301"/>
                  </a:lnTo>
                  <a:lnTo>
                    <a:pt x="740" y="293"/>
                  </a:lnTo>
                  <a:lnTo>
                    <a:pt x="751" y="265"/>
                  </a:lnTo>
                  <a:lnTo>
                    <a:pt x="816" y="234"/>
                  </a:lnTo>
                  <a:lnTo>
                    <a:pt x="862" y="225"/>
                  </a:lnTo>
                  <a:lnTo>
                    <a:pt x="910" y="209"/>
                  </a:lnTo>
                  <a:lnTo>
                    <a:pt x="935" y="191"/>
                  </a:lnTo>
                  <a:lnTo>
                    <a:pt x="950" y="169"/>
                  </a:lnTo>
                  <a:lnTo>
                    <a:pt x="956" y="153"/>
                  </a:lnTo>
                  <a:lnTo>
                    <a:pt x="960" y="68"/>
                  </a:lnTo>
                  <a:lnTo>
                    <a:pt x="972" y="40"/>
                  </a:lnTo>
                  <a:lnTo>
                    <a:pt x="1009" y="20"/>
                  </a:lnTo>
                  <a:lnTo>
                    <a:pt x="1089" y="6"/>
                  </a:lnTo>
                  <a:lnTo>
                    <a:pt x="1100" y="0"/>
                  </a:lnTo>
                  <a:lnTo>
                    <a:pt x="1111" y="28"/>
                  </a:lnTo>
                  <a:lnTo>
                    <a:pt x="1111" y="43"/>
                  </a:lnTo>
                  <a:lnTo>
                    <a:pt x="1147" y="73"/>
                  </a:lnTo>
                  <a:lnTo>
                    <a:pt x="1187" y="60"/>
                  </a:lnTo>
                  <a:lnTo>
                    <a:pt x="1207" y="83"/>
                  </a:lnTo>
                  <a:lnTo>
                    <a:pt x="1214" y="108"/>
                  </a:lnTo>
                  <a:lnTo>
                    <a:pt x="1266" y="121"/>
                  </a:lnTo>
                  <a:lnTo>
                    <a:pt x="1274" y="146"/>
                  </a:lnTo>
                  <a:lnTo>
                    <a:pt x="1285" y="143"/>
                  </a:lnTo>
                  <a:lnTo>
                    <a:pt x="1330" y="148"/>
                  </a:lnTo>
                  <a:lnTo>
                    <a:pt x="1350" y="161"/>
                  </a:lnTo>
                  <a:lnTo>
                    <a:pt x="1345" y="181"/>
                  </a:lnTo>
                  <a:lnTo>
                    <a:pt x="1354" y="190"/>
                  </a:lnTo>
                  <a:lnTo>
                    <a:pt x="1345" y="208"/>
                  </a:lnTo>
                  <a:lnTo>
                    <a:pt x="1351" y="215"/>
                  </a:lnTo>
                  <a:lnTo>
                    <a:pt x="1380" y="219"/>
                  </a:lnTo>
                  <a:lnTo>
                    <a:pt x="1407" y="215"/>
                  </a:lnTo>
                  <a:lnTo>
                    <a:pt x="1424" y="208"/>
                  </a:lnTo>
                  <a:lnTo>
                    <a:pt x="1430" y="190"/>
                  </a:lnTo>
                  <a:lnTo>
                    <a:pt x="1454" y="183"/>
                  </a:lnTo>
                  <a:lnTo>
                    <a:pt x="1444" y="216"/>
                  </a:lnTo>
                  <a:lnTo>
                    <a:pt x="1451" y="224"/>
                  </a:lnTo>
                  <a:lnTo>
                    <a:pt x="1456" y="249"/>
                  </a:lnTo>
                  <a:lnTo>
                    <a:pt x="1477" y="250"/>
                  </a:lnTo>
                  <a:lnTo>
                    <a:pt x="1519" y="269"/>
                  </a:lnTo>
                  <a:lnTo>
                    <a:pt x="1554" y="301"/>
                  </a:lnTo>
                  <a:lnTo>
                    <a:pt x="1596" y="297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516" y="3316"/>
              <a:ext cx="258" cy="480"/>
            </a:xfrm>
            <a:custGeom>
              <a:avLst/>
              <a:gdLst>
                <a:gd name="T0" fmla="*/ 309 w 538"/>
                <a:gd name="T1" fmla="*/ 968 h 1000"/>
                <a:gd name="T2" fmla="*/ 237 w 538"/>
                <a:gd name="T3" fmla="*/ 1000 h 1000"/>
                <a:gd name="T4" fmla="*/ 149 w 538"/>
                <a:gd name="T5" fmla="*/ 981 h 1000"/>
                <a:gd name="T6" fmla="*/ 108 w 538"/>
                <a:gd name="T7" fmla="*/ 986 h 1000"/>
                <a:gd name="T8" fmla="*/ 75 w 538"/>
                <a:gd name="T9" fmla="*/ 998 h 1000"/>
                <a:gd name="T10" fmla="*/ 78 w 538"/>
                <a:gd name="T11" fmla="*/ 968 h 1000"/>
                <a:gd name="T12" fmla="*/ 98 w 538"/>
                <a:gd name="T13" fmla="*/ 885 h 1000"/>
                <a:gd name="T14" fmla="*/ 99 w 538"/>
                <a:gd name="T15" fmla="*/ 831 h 1000"/>
                <a:gd name="T16" fmla="*/ 104 w 538"/>
                <a:gd name="T17" fmla="*/ 770 h 1000"/>
                <a:gd name="T18" fmla="*/ 93 w 538"/>
                <a:gd name="T19" fmla="*/ 718 h 1000"/>
                <a:gd name="T20" fmla="*/ 107 w 538"/>
                <a:gd name="T21" fmla="*/ 705 h 1000"/>
                <a:gd name="T22" fmla="*/ 59 w 538"/>
                <a:gd name="T23" fmla="*/ 716 h 1000"/>
                <a:gd name="T24" fmla="*/ 42 w 538"/>
                <a:gd name="T25" fmla="*/ 700 h 1000"/>
                <a:gd name="T26" fmla="*/ 60 w 538"/>
                <a:gd name="T27" fmla="*/ 670 h 1000"/>
                <a:gd name="T28" fmla="*/ 77 w 538"/>
                <a:gd name="T29" fmla="*/ 628 h 1000"/>
                <a:gd name="T30" fmla="*/ 54 w 538"/>
                <a:gd name="T31" fmla="*/ 660 h 1000"/>
                <a:gd name="T32" fmla="*/ 0 w 538"/>
                <a:gd name="T33" fmla="*/ 662 h 1000"/>
                <a:gd name="T34" fmla="*/ 8 w 538"/>
                <a:gd name="T35" fmla="*/ 617 h 1000"/>
                <a:gd name="T36" fmla="*/ 23 w 538"/>
                <a:gd name="T37" fmla="*/ 561 h 1000"/>
                <a:gd name="T38" fmla="*/ 40 w 538"/>
                <a:gd name="T39" fmla="*/ 527 h 1000"/>
                <a:gd name="T40" fmla="*/ 112 w 538"/>
                <a:gd name="T41" fmla="*/ 392 h 1000"/>
                <a:gd name="T42" fmla="*/ 125 w 538"/>
                <a:gd name="T43" fmla="*/ 297 h 1000"/>
                <a:gd name="T44" fmla="*/ 148 w 538"/>
                <a:gd name="T45" fmla="*/ 215 h 1000"/>
                <a:gd name="T46" fmla="*/ 137 w 538"/>
                <a:gd name="T47" fmla="*/ 165 h 1000"/>
                <a:gd name="T48" fmla="*/ 128 w 538"/>
                <a:gd name="T49" fmla="*/ 93 h 1000"/>
                <a:gd name="T50" fmla="*/ 118 w 538"/>
                <a:gd name="T51" fmla="*/ 58 h 1000"/>
                <a:gd name="T52" fmla="*/ 150 w 538"/>
                <a:gd name="T53" fmla="*/ 23 h 1000"/>
                <a:gd name="T54" fmla="*/ 225 w 538"/>
                <a:gd name="T55" fmla="*/ 0 h 1000"/>
                <a:gd name="T56" fmla="*/ 222 w 538"/>
                <a:gd name="T57" fmla="*/ 46 h 1000"/>
                <a:gd name="T58" fmla="*/ 270 w 538"/>
                <a:gd name="T59" fmla="*/ 48 h 1000"/>
                <a:gd name="T60" fmla="*/ 334 w 538"/>
                <a:gd name="T61" fmla="*/ 57 h 1000"/>
                <a:gd name="T62" fmla="*/ 383 w 538"/>
                <a:gd name="T63" fmla="*/ 46 h 1000"/>
                <a:gd name="T64" fmla="*/ 412 w 538"/>
                <a:gd name="T65" fmla="*/ 35 h 1000"/>
                <a:gd name="T66" fmla="*/ 485 w 538"/>
                <a:gd name="T67" fmla="*/ 50 h 1000"/>
                <a:gd name="T68" fmla="*/ 510 w 538"/>
                <a:gd name="T69" fmla="*/ 91 h 1000"/>
                <a:gd name="T70" fmla="*/ 538 w 538"/>
                <a:gd name="T71" fmla="*/ 116 h 1000"/>
                <a:gd name="T72" fmla="*/ 480 w 538"/>
                <a:gd name="T73" fmla="*/ 161 h 1000"/>
                <a:gd name="T74" fmla="*/ 446 w 538"/>
                <a:gd name="T75" fmla="*/ 198 h 1000"/>
                <a:gd name="T76" fmla="*/ 431 w 538"/>
                <a:gd name="T77" fmla="*/ 243 h 1000"/>
                <a:gd name="T78" fmla="*/ 431 w 538"/>
                <a:gd name="T79" fmla="*/ 335 h 1000"/>
                <a:gd name="T80" fmla="*/ 403 w 538"/>
                <a:gd name="T81" fmla="*/ 375 h 1000"/>
                <a:gd name="T82" fmla="*/ 418 w 538"/>
                <a:gd name="T83" fmla="*/ 403 h 1000"/>
                <a:gd name="T84" fmla="*/ 396 w 538"/>
                <a:gd name="T85" fmla="*/ 471 h 1000"/>
                <a:gd name="T86" fmla="*/ 330 w 538"/>
                <a:gd name="T87" fmla="*/ 477 h 1000"/>
                <a:gd name="T88" fmla="*/ 330 w 538"/>
                <a:gd name="T89" fmla="*/ 505 h 1000"/>
                <a:gd name="T90" fmla="*/ 351 w 538"/>
                <a:gd name="T91" fmla="*/ 543 h 1000"/>
                <a:gd name="T92" fmla="*/ 393 w 538"/>
                <a:gd name="T93" fmla="*/ 588 h 1000"/>
                <a:gd name="T94" fmla="*/ 391 w 538"/>
                <a:gd name="T95" fmla="*/ 628 h 1000"/>
                <a:gd name="T96" fmla="*/ 340 w 538"/>
                <a:gd name="T97" fmla="*/ 716 h 1000"/>
                <a:gd name="T98" fmla="*/ 399 w 538"/>
                <a:gd name="T99" fmla="*/ 767 h 1000"/>
                <a:gd name="T100" fmla="*/ 364 w 538"/>
                <a:gd name="T101" fmla="*/ 805 h 1000"/>
                <a:gd name="T102" fmla="*/ 310 w 538"/>
                <a:gd name="T103" fmla="*/ 886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8" h="1000">
                  <a:moveTo>
                    <a:pt x="324" y="966"/>
                  </a:moveTo>
                  <a:lnTo>
                    <a:pt x="309" y="968"/>
                  </a:lnTo>
                  <a:lnTo>
                    <a:pt x="253" y="1000"/>
                  </a:lnTo>
                  <a:lnTo>
                    <a:pt x="237" y="1000"/>
                  </a:lnTo>
                  <a:lnTo>
                    <a:pt x="205" y="986"/>
                  </a:lnTo>
                  <a:lnTo>
                    <a:pt x="149" y="981"/>
                  </a:lnTo>
                  <a:lnTo>
                    <a:pt x="130" y="977"/>
                  </a:lnTo>
                  <a:lnTo>
                    <a:pt x="108" y="986"/>
                  </a:lnTo>
                  <a:lnTo>
                    <a:pt x="89" y="986"/>
                  </a:lnTo>
                  <a:lnTo>
                    <a:pt x="75" y="998"/>
                  </a:lnTo>
                  <a:lnTo>
                    <a:pt x="65" y="995"/>
                  </a:lnTo>
                  <a:lnTo>
                    <a:pt x="78" y="968"/>
                  </a:lnTo>
                  <a:lnTo>
                    <a:pt x="98" y="917"/>
                  </a:lnTo>
                  <a:lnTo>
                    <a:pt x="98" y="885"/>
                  </a:lnTo>
                  <a:lnTo>
                    <a:pt x="103" y="857"/>
                  </a:lnTo>
                  <a:lnTo>
                    <a:pt x="99" y="831"/>
                  </a:lnTo>
                  <a:lnTo>
                    <a:pt x="90" y="813"/>
                  </a:lnTo>
                  <a:lnTo>
                    <a:pt x="104" y="770"/>
                  </a:lnTo>
                  <a:lnTo>
                    <a:pt x="104" y="747"/>
                  </a:lnTo>
                  <a:lnTo>
                    <a:pt x="93" y="718"/>
                  </a:lnTo>
                  <a:lnTo>
                    <a:pt x="128" y="722"/>
                  </a:lnTo>
                  <a:lnTo>
                    <a:pt x="107" y="705"/>
                  </a:lnTo>
                  <a:lnTo>
                    <a:pt x="88" y="705"/>
                  </a:lnTo>
                  <a:lnTo>
                    <a:pt x="59" y="716"/>
                  </a:lnTo>
                  <a:lnTo>
                    <a:pt x="40" y="717"/>
                  </a:lnTo>
                  <a:lnTo>
                    <a:pt x="42" y="700"/>
                  </a:lnTo>
                  <a:lnTo>
                    <a:pt x="35" y="677"/>
                  </a:lnTo>
                  <a:lnTo>
                    <a:pt x="60" y="670"/>
                  </a:lnTo>
                  <a:lnTo>
                    <a:pt x="80" y="648"/>
                  </a:lnTo>
                  <a:lnTo>
                    <a:pt x="77" y="628"/>
                  </a:lnTo>
                  <a:lnTo>
                    <a:pt x="62" y="642"/>
                  </a:lnTo>
                  <a:lnTo>
                    <a:pt x="54" y="660"/>
                  </a:lnTo>
                  <a:lnTo>
                    <a:pt x="19" y="668"/>
                  </a:lnTo>
                  <a:lnTo>
                    <a:pt x="0" y="662"/>
                  </a:lnTo>
                  <a:lnTo>
                    <a:pt x="0" y="638"/>
                  </a:lnTo>
                  <a:lnTo>
                    <a:pt x="8" y="617"/>
                  </a:lnTo>
                  <a:lnTo>
                    <a:pt x="13" y="588"/>
                  </a:lnTo>
                  <a:lnTo>
                    <a:pt x="23" y="561"/>
                  </a:lnTo>
                  <a:lnTo>
                    <a:pt x="20" y="543"/>
                  </a:lnTo>
                  <a:lnTo>
                    <a:pt x="40" y="527"/>
                  </a:lnTo>
                  <a:lnTo>
                    <a:pt x="58" y="503"/>
                  </a:lnTo>
                  <a:lnTo>
                    <a:pt x="112" y="392"/>
                  </a:lnTo>
                  <a:lnTo>
                    <a:pt x="104" y="380"/>
                  </a:lnTo>
                  <a:lnTo>
                    <a:pt x="125" y="297"/>
                  </a:lnTo>
                  <a:lnTo>
                    <a:pt x="140" y="268"/>
                  </a:lnTo>
                  <a:lnTo>
                    <a:pt x="148" y="215"/>
                  </a:lnTo>
                  <a:lnTo>
                    <a:pt x="145" y="190"/>
                  </a:lnTo>
                  <a:lnTo>
                    <a:pt x="137" y="165"/>
                  </a:lnTo>
                  <a:lnTo>
                    <a:pt x="128" y="111"/>
                  </a:lnTo>
                  <a:lnTo>
                    <a:pt x="128" y="93"/>
                  </a:lnTo>
                  <a:lnTo>
                    <a:pt x="117" y="71"/>
                  </a:lnTo>
                  <a:lnTo>
                    <a:pt x="118" y="58"/>
                  </a:lnTo>
                  <a:lnTo>
                    <a:pt x="135" y="37"/>
                  </a:lnTo>
                  <a:lnTo>
                    <a:pt x="150" y="23"/>
                  </a:lnTo>
                  <a:lnTo>
                    <a:pt x="174" y="12"/>
                  </a:lnTo>
                  <a:lnTo>
                    <a:pt x="225" y="0"/>
                  </a:lnTo>
                  <a:lnTo>
                    <a:pt x="238" y="22"/>
                  </a:lnTo>
                  <a:lnTo>
                    <a:pt x="222" y="46"/>
                  </a:lnTo>
                  <a:lnTo>
                    <a:pt x="233" y="62"/>
                  </a:lnTo>
                  <a:lnTo>
                    <a:pt x="270" y="48"/>
                  </a:lnTo>
                  <a:lnTo>
                    <a:pt x="307" y="47"/>
                  </a:lnTo>
                  <a:lnTo>
                    <a:pt x="334" y="57"/>
                  </a:lnTo>
                  <a:lnTo>
                    <a:pt x="352" y="57"/>
                  </a:lnTo>
                  <a:lnTo>
                    <a:pt x="383" y="46"/>
                  </a:lnTo>
                  <a:lnTo>
                    <a:pt x="393" y="28"/>
                  </a:lnTo>
                  <a:lnTo>
                    <a:pt x="412" y="35"/>
                  </a:lnTo>
                  <a:lnTo>
                    <a:pt x="477" y="36"/>
                  </a:lnTo>
                  <a:lnTo>
                    <a:pt x="485" y="50"/>
                  </a:lnTo>
                  <a:lnTo>
                    <a:pt x="487" y="88"/>
                  </a:lnTo>
                  <a:lnTo>
                    <a:pt x="510" y="91"/>
                  </a:lnTo>
                  <a:lnTo>
                    <a:pt x="534" y="102"/>
                  </a:lnTo>
                  <a:lnTo>
                    <a:pt x="538" y="116"/>
                  </a:lnTo>
                  <a:lnTo>
                    <a:pt x="506" y="147"/>
                  </a:lnTo>
                  <a:lnTo>
                    <a:pt x="480" y="161"/>
                  </a:lnTo>
                  <a:lnTo>
                    <a:pt x="460" y="178"/>
                  </a:lnTo>
                  <a:lnTo>
                    <a:pt x="446" y="198"/>
                  </a:lnTo>
                  <a:lnTo>
                    <a:pt x="421" y="218"/>
                  </a:lnTo>
                  <a:lnTo>
                    <a:pt x="431" y="243"/>
                  </a:lnTo>
                  <a:lnTo>
                    <a:pt x="436" y="287"/>
                  </a:lnTo>
                  <a:lnTo>
                    <a:pt x="431" y="335"/>
                  </a:lnTo>
                  <a:lnTo>
                    <a:pt x="436" y="348"/>
                  </a:lnTo>
                  <a:lnTo>
                    <a:pt x="403" y="375"/>
                  </a:lnTo>
                  <a:lnTo>
                    <a:pt x="400" y="387"/>
                  </a:lnTo>
                  <a:lnTo>
                    <a:pt x="418" y="403"/>
                  </a:lnTo>
                  <a:lnTo>
                    <a:pt x="418" y="427"/>
                  </a:lnTo>
                  <a:lnTo>
                    <a:pt x="396" y="471"/>
                  </a:lnTo>
                  <a:lnTo>
                    <a:pt x="384" y="477"/>
                  </a:lnTo>
                  <a:lnTo>
                    <a:pt x="330" y="477"/>
                  </a:lnTo>
                  <a:lnTo>
                    <a:pt x="316" y="481"/>
                  </a:lnTo>
                  <a:lnTo>
                    <a:pt x="330" y="505"/>
                  </a:lnTo>
                  <a:lnTo>
                    <a:pt x="348" y="520"/>
                  </a:lnTo>
                  <a:lnTo>
                    <a:pt x="351" y="543"/>
                  </a:lnTo>
                  <a:lnTo>
                    <a:pt x="371" y="583"/>
                  </a:lnTo>
                  <a:lnTo>
                    <a:pt x="393" y="588"/>
                  </a:lnTo>
                  <a:lnTo>
                    <a:pt x="399" y="598"/>
                  </a:lnTo>
                  <a:lnTo>
                    <a:pt x="391" y="628"/>
                  </a:lnTo>
                  <a:lnTo>
                    <a:pt x="351" y="666"/>
                  </a:lnTo>
                  <a:lnTo>
                    <a:pt x="340" y="716"/>
                  </a:lnTo>
                  <a:lnTo>
                    <a:pt x="378" y="770"/>
                  </a:lnTo>
                  <a:lnTo>
                    <a:pt x="399" y="767"/>
                  </a:lnTo>
                  <a:lnTo>
                    <a:pt x="390" y="797"/>
                  </a:lnTo>
                  <a:lnTo>
                    <a:pt x="364" y="805"/>
                  </a:lnTo>
                  <a:lnTo>
                    <a:pt x="320" y="858"/>
                  </a:lnTo>
                  <a:lnTo>
                    <a:pt x="310" y="886"/>
                  </a:lnTo>
                  <a:lnTo>
                    <a:pt x="324" y="966"/>
                  </a:lnTo>
                  <a:close/>
                </a:path>
              </a:pathLst>
            </a:custGeom>
            <a:gradFill>
              <a:gsLst>
                <a:gs pos="83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5776" y="3966"/>
              <a:ext cx="145" cy="54"/>
            </a:xfrm>
            <a:custGeom>
              <a:avLst/>
              <a:gdLst>
                <a:gd name="T0" fmla="*/ 248 w 302"/>
                <a:gd name="T1" fmla="*/ 40 h 111"/>
                <a:gd name="T2" fmla="*/ 251 w 302"/>
                <a:gd name="T3" fmla="*/ 41 h 111"/>
                <a:gd name="T4" fmla="*/ 242 w 302"/>
                <a:gd name="T5" fmla="*/ 36 h 111"/>
                <a:gd name="T6" fmla="*/ 244 w 302"/>
                <a:gd name="T7" fmla="*/ 36 h 111"/>
                <a:gd name="T8" fmla="*/ 296 w 302"/>
                <a:gd name="T9" fmla="*/ 36 h 111"/>
                <a:gd name="T10" fmla="*/ 296 w 302"/>
                <a:gd name="T11" fmla="*/ 44 h 111"/>
                <a:gd name="T12" fmla="*/ 271 w 302"/>
                <a:gd name="T13" fmla="*/ 42 h 111"/>
                <a:gd name="T14" fmla="*/ 259 w 302"/>
                <a:gd name="T15" fmla="*/ 44 h 111"/>
                <a:gd name="T16" fmla="*/ 257 w 302"/>
                <a:gd name="T17" fmla="*/ 37 h 111"/>
                <a:gd name="T18" fmla="*/ 253 w 302"/>
                <a:gd name="T19" fmla="*/ 26 h 111"/>
                <a:gd name="T20" fmla="*/ 262 w 302"/>
                <a:gd name="T21" fmla="*/ 25 h 111"/>
                <a:gd name="T22" fmla="*/ 271 w 302"/>
                <a:gd name="T23" fmla="*/ 26 h 111"/>
                <a:gd name="T24" fmla="*/ 282 w 302"/>
                <a:gd name="T25" fmla="*/ 27 h 111"/>
                <a:gd name="T26" fmla="*/ 237 w 302"/>
                <a:gd name="T27" fmla="*/ 40 h 111"/>
                <a:gd name="T28" fmla="*/ 228 w 302"/>
                <a:gd name="T29" fmla="*/ 54 h 111"/>
                <a:gd name="T30" fmla="*/ 227 w 302"/>
                <a:gd name="T31" fmla="*/ 66 h 111"/>
                <a:gd name="T32" fmla="*/ 217 w 302"/>
                <a:gd name="T33" fmla="*/ 72 h 111"/>
                <a:gd name="T34" fmla="*/ 208 w 302"/>
                <a:gd name="T35" fmla="*/ 80 h 111"/>
                <a:gd name="T36" fmla="*/ 193 w 302"/>
                <a:gd name="T37" fmla="*/ 87 h 111"/>
                <a:gd name="T38" fmla="*/ 170 w 302"/>
                <a:gd name="T39" fmla="*/ 96 h 111"/>
                <a:gd name="T40" fmla="*/ 140 w 302"/>
                <a:gd name="T41" fmla="*/ 99 h 111"/>
                <a:gd name="T42" fmla="*/ 124 w 302"/>
                <a:gd name="T43" fmla="*/ 111 h 111"/>
                <a:gd name="T44" fmla="*/ 128 w 302"/>
                <a:gd name="T45" fmla="*/ 106 h 111"/>
                <a:gd name="T46" fmla="*/ 115 w 302"/>
                <a:gd name="T47" fmla="*/ 102 h 111"/>
                <a:gd name="T48" fmla="*/ 105 w 302"/>
                <a:gd name="T49" fmla="*/ 96 h 111"/>
                <a:gd name="T50" fmla="*/ 99 w 302"/>
                <a:gd name="T51" fmla="*/ 97 h 111"/>
                <a:gd name="T52" fmla="*/ 90 w 302"/>
                <a:gd name="T53" fmla="*/ 101 h 111"/>
                <a:gd name="T54" fmla="*/ 74 w 302"/>
                <a:gd name="T55" fmla="*/ 105 h 111"/>
                <a:gd name="T56" fmla="*/ 45 w 302"/>
                <a:gd name="T57" fmla="*/ 95 h 111"/>
                <a:gd name="T58" fmla="*/ 29 w 302"/>
                <a:gd name="T59" fmla="*/ 80 h 111"/>
                <a:gd name="T60" fmla="*/ 18 w 302"/>
                <a:gd name="T61" fmla="*/ 62 h 111"/>
                <a:gd name="T62" fmla="*/ 14 w 302"/>
                <a:gd name="T63" fmla="*/ 52 h 111"/>
                <a:gd name="T64" fmla="*/ 4 w 302"/>
                <a:gd name="T65" fmla="*/ 31 h 111"/>
                <a:gd name="T66" fmla="*/ 7 w 302"/>
                <a:gd name="T67" fmla="*/ 20 h 111"/>
                <a:gd name="T68" fmla="*/ 30 w 302"/>
                <a:gd name="T69" fmla="*/ 26 h 111"/>
                <a:gd name="T70" fmla="*/ 43 w 302"/>
                <a:gd name="T71" fmla="*/ 5 h 111"/>
                <a:gd name="T72" fmla="*/ 48 w 302"/>
                <a:gd name="T73" fmla="*/ 4 h 111"/>
                <a:gd name="T74" fmla="*/ 58 w 302"/>
                <a:gd name="T75" fmla="*/ 7 h 111"/>
                <a:gd name="T76" fmla="*/ 69 w 302"/>
                <a:gd name="T77" fmla="*/ 6 h 111"/>
                <a:gd name="T78" fmla="*/ 83 w 302"/>
                <a:gd name="T79" fmla="*/ 15 h 111"/>
                <a:gd name="T80" fmla="*/ 90 w 302"/>
                <a:gd name="T81" fmla="*/ 25 h 111"/>
                <a:gd name="T82" fmla="*/ 100 w 302"/>
                <a:gd name="T83" fmla="*/ 20 h 111"/>
                <a:gd name="T84" fmla="*/ 109 w 302"/>
                <a:gd name="T85" fmla="*/ 22 h 111"/>
                <a:gd name="T86" fmla="*/ 123 w 302"/>
                <a:gd name="T87" fmla="*/ 12 h 111"/>
                <a:gd name="T88" fmla="*/ 139 w 302"/>
                <a:gd name="T89" fmla="*/ 11 h 111"/>
                <a:gd name="T90" fmla="*/ 149 w 302"/>
                <a:gd name="T91" fmla="*/ 5 h 111"/>
                <a:gd name="T92" fmla="*/ 159 w 302"/>
                <a:gd name="T93" fmla="*/ 10 h 111"/>
                <a:gd name="T94" fmla="*/ 171 w 302"/>
                <a:gd name="T95" fmla="*/ 14 h 111"/>
                <a:gd name="T96" fmla="*/ 179 w 302"/>
                <a:gd name="T97" fmla="*/ 6 h 111"/>
                <a:gd name="T98" fmla="*/ 188 w 302"/>
                <a:gd name="T99" fmla="*/ 11 h 111"/>
                <a:gd name="T100" fmla="*/ 196 w 302"/>
                <a:gd name="T101" fmla="*/ 22 h 111"/>
                <a:gd name="T102" fmla="*/ 196 w 302"/>
                <a:gd name="T103" fmla="*/ 40 h 111"/>
                <a:gd name="T104" fmla="*/ 202 w 302"/>
                <a:gd name="T105" fmla="*/ 32 h 111"/>
                <a:gd name="T106" fmla="*/ 208 w 302"/>
                <a:gd name="T107" fmla="*/ 35 h 111"/>
                <a:gd name="T108" fmla="*/ 216 w 302"/>
                <a:gd name="T109" fmla="*/ 34 h 111"/>
                <a:gd name="T110" fmla="*/ 224 w 302"/>
                <a:gd name="T111" fmla="*/ 35 h 111"/>
                <a:gd name="T112" fmla="*/ 237 w 302"/>
                <a:gd name="T113" fmla="*/ 4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2" h="111">
                  <a:moveTo>
                    <a:pt x="248" y="40"/>
                  </a:moveTo>
                  <a:lnTo>
                    <a:pt x="247" y="40"/>
                  </a:lnTo>
                  <a:lnTo>
                    <a:pt x="246" y="40"/>
                  </a:lnTo>
                  <a:lnTo>
                    <a:pt x="247" y="38"/>
                  </a:lnTo>
                  <a:lnTo>
                    <a:pt x="248" y="40"/>
                  </a:lnTo>
                  <a:close/>
                  <a:moveTo>
                    <a:pt x="248" y="40"/>
                  </a:moveTo>
                  <a:lnTo>
                    <a:pt x="249" y="40"/>
                  </a:lnTo>
                  <a:lnTo>
                    <a:pt x="251" y="40"/>
                  </a:lnTo>
                  <a:lnTo>
                    <a:pt x="252" y="41"/>
                  </a:lnTo>
                  <a:lnTo>
                    <a:pt x="251" y="41"/>
                  </a:lnTo>
                  <a:lnTo>
                    <a:pt x="249" y="41"/>
                  </a:lnTo>
                  <a:lnTo>
                    <a:pt x="248" y="41"/>
                  </a:lnTo>
                  <a:lnTo>
                    <a:pt x="248" y="40"/>
                  </a:lnTo>
                  <a:close/>
                  <a:moveTo>
                    <a:pt x="243" y="36"/>
                  </a:moveTo>
                  <a:lnTo>
                    <a:pt x="242" y="36"/>
                  </a:lnTo>
                  <a:lnTo>
                    <a:pt x="242" y="35"/>
                  </a:lnTo>
                  <a:lnTo>
                    <a:pt x="243" y="35"/>
                  </a:lnTo>
                  <a:lnTo>
                    <a:pt x="243" y="33"/>
                  </a:lnTo>
                  <a:lnTo>
                    <a:pt x="244" y="35"/>
                  </a:lnTo>
                  <a:lnTo>
                    <a:pt x="244" y="36"/>
                  </a:lnTo>
                  <a:lnTo>
                    <a:pt x="243" y="36"/>
                  </a:lnTo>
                  <a:close/>
                  <a:moveTo>
                    <a:pt x="287" y="26"/>
                  </a:moveTo>
                  <a:lnTo>
                    <a:pt x="289" y="27"/>
                  </a:lnTo>
                  <a:lnTo>
                    <a:pt x="293" y="31"/>
                  </a:lnTo>
                  <a:lnTo>
                    <a:pt x="296" y="36"/>
                  </a:lnTo>
                  <a:lnTo>
                    <a:pt x="297" y="40"/>
                  </a:lnTo>
                  <a:lnTo>
                    <a:pt x="299" y="42"/>
                  </a:lnTo>
                  <a:lnTo>
                    <a:pt x="302" y="44"/>
                  </a:lnTo>
                  <a:lnTo>
                    <a:pt x="299" y="44"/>
                  </a:lnTo>
                  <a:lnTo>
                    <a:pt x="296" y="44"/>
                  </a:lnTo>
                  <a:lnTo>
                    <a:pt x="292" y="42"/>
                  </a:lnTo>
                  <a:lnTo>
                    <a:pt x="289" y="40"/>
                  </a:lnTo>
                  <a:lnTo>
                    <a:pt x="287" y="40"/>
                  </a:lnTo>
                  <a:lnTo>
                    <a:pt x="278" y="41"/>
                  </a:lnTo>
                  <a:lnTo>
                    <a:pt x="271" y="42"/>
                  </a:lnTo>
                  <a:lnTo>
                    <a:pt x="269" y="44"/>
                  </a:lnTo>
                  <a:lnTo>
                    <a:pt x="268" y="45"/>
                  </a:lnTo>
                  <a:lnTo>
                    <a:pt x="264" y="45"/>
                  </a:lnTo>
                  <a:lnTo>
                    <a:pt x="261" y="45"/>
                  </a:lnTo>
                  <a:lnTo>
                    <a:pt x="259" y="44"/>
                  </a:lnTo>
                  <a:lnTo>
                    <a:pt x="262" y="42"/>
                  </a:lnTo>
                  <a:lnTo>
                    <a:pt x="263" y="42"/>
                  </a:lnTo>
                  <a:lnTo>
                    <a:pt x="262" y="39"/>
                  </a:lnTo>
                  <a:lnTo>
                    <a:pt x="259" y="39"/>
                  </a:lnTo>
                  <a:lnTo>
                    <a:pt x="257" y="37"/>
                  </a:lnTo>
                  <a:lnTo>
                    <a:pt x="257" y="32"/>
                  </a:lnTo>
                  <a:lnTo>
                    <a:pt x="256" y="31"/>
                  </a:lnTo>
                  <a:lnTo>
                    <a:pt x="252" y="30"/>
                  </a:lnTo>
                  <a:lnTo>
                    <a:pt x="252" y="27"/>
                  </a:lnTo>
                  <a:lnTo>
                    <a:pt x="253" y="26"/>
                  </a:lnTo>
                  <a:lnTo>
                    <a:pt x="256" y="25"/>
                  </a:lnTo>
                  <a:lnTo>
                    <a:pt x="257" y="26"/>
                  </a:lnTo>
                  <a:lnTo>
                    <a:pt x="258" y="27"/>
                  </a:lnTo>
                  <a:lnTo>
                    <a:pt x="261" y="26"/>
                  </a:lnTo>
                  <a:lnTo>
                    <a:pt x="262" y="25"/>
                  </a:lnTo>
                  <a:lnTo>
                    <a:pt x="263" y="23"/>
                  </a:lnTo>
                  <a:lnTo>
                    <a:pt x="264" y="22"/>
                  </a:lnTo>
                  <a:lnTo>
                    <a:pt x="267" y="25"/>
                  </a:lnTo>
                  <a:lnTo>
                    <a:pt x="269" y="26"/>
                  </a:lnTo>
                  <a:lnTo>
                    <a:pt x="271" y="26"/>
                  </a:lnTo>
                  <a:lnTo>
                    <a:pt x="273" y="27"/>
                  </a:lnTo>
                  <a:lnTo>
                    <a:pt x="274" y="27"/>
                  </a:lnTo>
                  <a:lnTo>
                    <a:pt x="278" y="26"/>
                  </a:lnTo>
                  <a:lnTo>
                    <a:pt x="281" y="26"/>
                  </a:lnTo>
                  <a:lnTo>
                    <a:pt x="282" y="27"/>
                  </a:lnTo>
                  <a:lnTo>
                    <a:pt x="284" y="27"/>
                  </a:lnTo>
                  <a:lnTo>
                    <a:pt x="286" y="27"/>
                  </a:lnTo>
                  <a:lnTo>
                    <a:pt x="287" y="27"/>
                  </a:lnTo>
                  <a:lnTo>
                    <a:pt x="287" y="26"/>
                  </a:lnTo>
                  <a:close/>
                  <a:moveTo>
                    <a:pt x="237" y="40"/>
                  </a:moveTo>
                  <a:lnTo>
                    <a:pt x="237" y="42"/>
                  </a:lnTo>
                  <a:lnTo>
                    <a:pt x="233" y="44"/>
                  </a:lnTo>
                  <a:lnTo>
                    <a:pt x="229" y="47"/>
                  </a:lnTo>
                  <a:lnTo>
                    <a:pt x="229" y="50"/>
                  </a:lnTo>
                  <a:lnTo>
                    <a:pt x="228" y="54"/>
                  </a:lnTo>
                  <a:lnTo>
                    <a:pt x="228" y="57"/>
                  </a:lnTo>
                  <a:lnTo>
                    <a:pt x="228" y="61"/>
                  </a:lnTo>
                  <a:lnTo>
                    <a:pt x="228" y="65"/>
                  </a:lnTo>
                  <a:lnTo>
                    <a:pt x="228" y="66"/>
                  </a:lnTo>
                  <a:lnTo>
                    <a:pt x="227" y="66"/>
                  </a:lnTo>
                  <a:lnTo>
                    <a:pt x="226" y="67"/>
                  </a:lnTo>
                  <a:lnTo>
                    <a:pt x="226" y="71"/>
                  </a:lnTo>
                  <a:lnTo>
                    <a:pt x="224" y="72"/>
                  </a:lnTo>
                  <a:lnTo>
                    <a:pt x="222" y="72"/>
                  </a:lnTo>
                  <a:lnTo>
                    <a:pt x="217" y="72"/>
                  </a:lnTo>
                  <a:lnTo>
                    <a:pt x="214" y="74"/>
                  </a:lnTo>
                  <a:lnTo>
                    <a:pt x="213" y="75"/>
                  </a:lnTo>
                  <a:lnTo>
                    <a:pt x="212" y="77"/>
                  </a:lnTo>
                  <a:lnTo>
                    <a:pt x="211" y="79"/>
                  </a:lnTo>
                  <a:lnTo>
                    <a:pt x="208" y="80"/>
                  </a:lnTo>
                  <a:lnTo>
                    <a:pt x="203" y="81"/>
                  </a:lnTo>
                  <a:lnTo>
                    <a:pt x="198" y="84"/>
                  </a:lnTo>
                  <a:lnTo>
                    <a:pt x="194" y="85"/>
                  </a:lnTo>
                  <a:lnTo>
                    <a:pt x="192" y="81"/>
                  </a:lnTo>
                  <a:lnTo>
                    <a:pt x="193" y="87"/>
                  </a:lnTo>
                  <a:lnTo>
                    <a:pt x="188" y="90"/>
                  </a:lnTo>
                  <a:lnTo>
                    <a:pt x="177" y="92"/>
                  </a:lnTo>
                  <a:lnTo>
                    <a:pt x="174" y="94"/>
                  </a:lnTo>
                  <a:lnTo>
                    <a:pt x="173" y="95"/>
                  </a:lnTo>
                  <a:lnTo>
                    <a:pt x="170" y="96"/>
                  </a:lnTo>
                  <a:lnTo>
                    <a:pt x="168" y="96"/>
                  </a:lnTo>
                  <a:lnTo>
                    <a:pt x="157" y="95"/>
                  </a:lnTo>
                  <a:lnTo>
                    <a:pt x="144" y="96"/>
                  </a:lnTo>
                  <a:lnTo>
                    <a:pt x="143" y="97"/>
                  </a:lnTo>
                  <a:lnTo>
                    <a:pt x="140" y="99"/>
                  </a:lnTo>
                  <a:lnTo>
                    <a:pt x="133" y="105"/>
                  </a:lnTo>
                  <a:lnTo>
                    <a:pt x="132" y="109"/>
                  </a:lnTo>
                  <a:lnTo>
                    <a:pt x="128" y="109"/>
                  </a:lnTo>
                  <a:lnTo>
                    <a:pt x="124" y="110"/>
                  </a:lnTo>
                  <a:lnTo>
                    <a:pt x="124" y="111"/>
                  </a:lnTo>
                  <a:lnTo>
                    <a:pt x="123" y="110"/>
                  </a:lnTo>
                  <a:lnTo>
                    <a:pt x="122" y="107"/>
                  </a:lnTo>
                  <a:lnTo>
                    <a:pt x="123" y="105"/>
                  </a:lnTo>
                  <a:lnTo>
                    <a:pt x="124" y="106"/>
                  </a:lnTo>
                  <a:lnTo>
                    <a:pt x="128" y="106"/>
                  </a:lnTo>
                  <a:lnTo>
                    <a:pt x="127" y="101"/>
                  </a:lnTo>
                  <a:lnTo>
                    <a:pt x="122" y="100"/>
                  </a:lnTo>
                  <a:lnTo>
                    <a:pt x="119" y="102"/>
                  </a:lnTo>
                  <a:lnTo>
                    <a:pt x="118" y="104"/>
                  </a:lnTo>
                  <a:lnTo>
                    <a:pt x="115" y="102"/>
                  </a:lnTo>
                  <a:lnTo>
                    <a:pt x="115" y="104"/>
                  </a:lnTo>
                  <a:lnTo>
                    <a:pt x="110" y="102"/>
                  </a:lnTo>
                  <a:lnTo>
                    <a:pt x="107" y="100"/>
                  </a:lnTo>
                  <a:lnTo>
                    <a:pt x="105" y="99"/>
                  </a:lnTo>
                  <a:lnTo>
                    <a:pt x="105" y="96"/>
                  </a:lnTo>
                  <a:lnTo>
                    <a:pt x="104" y="96"/>
                  </a:lnTo>
                  <a:lnTo>
                    <a:pt x="103" y="96"/>
                  </a:lnTo>
                  <a:lnTo>
                    <a:pt x="102" y="96"/>
                  </a:lnTo>
                  <a:lnTo>
                    <a:pt x="100" y="96"/>
                  </a:lnTo>
                  <a:lnTo>
                    <a:pt x="99" y="97"/>
                  </a:lnTo>
                  <a:lnTo>
                    <a:pt x="99" y="99"/>
                  </a:lnTo>
                  <a:lnTo>
                    <a:pt x="97" y="99"/>
                  </a:lnTo>
                  <a:lnTo>
                    <a:pt x="95" y="101"/>
                  </a:lnTo>
                  <a:lnTo>
                    <a:pt x="93" y="101"/>
                  </a:lnTo>
                  <a:lnTo>
                    <a:pt x="90" y="101"/>
                  </a:lnTo>
                  <a:lnTo>
                    <a:pt x="89" y="102"/>
                  </a:lnTo>
                  <a:lnTo>
                    <a:pt x="90" y="105"/>
                  </a:lnTo>
                  <a:lnTo>
                    <a:pt x="88" y="106"/>
                  </a:lnTo>
                  <a:lnTo>
                    <a:pt x="82" y="106"/>
                  </a:lnTo>
                  <a:lnTo>
                    <a:pt x="74" y="105"/>
                  </a:lnTo>
                  <a:lnTo>
                    <a:pt x="68" y="102"/>
                  </a:lnTo>
                  <a:lnTo>
                    <a:pt x="59" y="97"/>
                  </a:lnTo>
                  <a:lnTo>
                    <a:pt x="55" y="96"/>
                  </a:lnTo>
                  <a:lnTo>
                    <a:pt x="52" y="95"/>
                  </a:lnTo>
                  <a:lnTo>
                    <a:pt x="45" y="95"/>
                  </a:lnTo>
                  <a:lnTo>
                    <a:pt x="42" y="94"/>
                  </a:lnTo>
                  <a:lnTo>
                    <a:pt x="39" y="91"/>
                  </a:lnTo>
                  <a:lnTo>
                    <a:pt x="32" y="86"/>
                  </a:lnTo>
                  <a:lnTo>
                    <a:pt x="30" y="85"/>
                  </a:lnTo>
                  <a:lnTo>
                    <a:pt x="29" y="80"/>
                  </a:lnTo>
                  <a:lnTo>
                    <a:pt x="29" y="79"/>
                  </a:lnTo>
                  <a:lnTo>
                    <a:pt x="28" y="77"/>
                  </a:lnTo>
                  <a:lnTo>
                    <a:pt x="23" y="66"/>
                  </a:lnTo>
                  <a:lnTo>
                    <a:pt x="22" y="65"/>
                  </a:lnTo>
                  <a:lnTo>
                    <a:pt x="18" y="62"/>
                  </a:lnTo>
                  <a:lnTo>
                    <a:pt x="15" y="61"/>
                  </a:lnTo>
                  <a:lnTo>
                    <a:pt x="14" y="60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4" y="52"/>
                  </a:lnTo>
                  <a:lnTo>
                    <a:pt x="10" y="47"/>
                  </a:lnTo>
                  <a:lnTo>
                    <a:pt x="9" y="45"/>
                  </a:lnTo>
                  <a:lnTo>
                    <a:pt x="9" y="40"/>
                  </a:lnTo>
                  <a:lnTo>
                    <a:pt x="8" y="37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7" y="20"/>
                  </a:lnTo>
                  <a:lnTo>
                    <a:pt x="12" y="26"/>
                  </a:lnTo>
                  <a:lnTo>
                    <a:pt x="15" y="27"/>
                  </a:lnTo>
                  <a:lnTo>
                    <a:pt x="18" y="29"/>
                  </a:lnTo>
                  <a:lnTo>
                    <a:pt x="25" y="29"/>
                  </a:lnTo>
                  <a:lnTo>
                    <a:pt x="30" y="26"/>
                  </a:lnTo>
                  <a:lnTo>
                    <a:pt x="34" y="21"/>
                  </a:lnTo>
                  <a:lnTo>
                    <a:pt x="38" y="16"/>
                  </a:lnTo>
                  <a:lnTo>
                    <a:pt x="39" y="10"/>
                  </a:lnTo>
                  <a:lnTo>
                    <a:pt x="40" y="6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5"/>
                  </a:lnTo>
                  <a:lnTo>
                    <a:pt x="54" y="7"/>
                  </a:lnTo>
                  <a:lnTo>
                    <a:pt x="57" y="7"/>
                  </a:lnTo>
                  <a:lnTo>
                    <a:pt x="58" y="7"/>
                  </a:lnTo>
                  <a:lnTo>
                    <a:pt x="60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69" y="6"/>
                  </a:lnTo>
                  <a:lnTo>
                    <a:pt x="70" y="9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9" y="14"/>
                  </a:lnTo>
                  <a:lnTo>
                    <a:pt x="83" y="15"/>
                  </a:lnTo>
                  <a:lnTo>
                    <a:pt x="85" y="17"/>
                  </a:lnTo>
                  <a:lnTo>
                    <a:pt x="88" y="19"/>
                  </a:lnTo>
                  <a:lnTo>
                    <a:pt x="89" y="21"/>
                  </a:lnTo>
                  <a:lnTo>
                    <a:pt x="89" y="24"/>
                  </a:lnTo>
                  <a:lnTo>
                    <a:pt x="90" y="25"/>
                  </a:lnTo>
                  <a:lnTo>
                    <a:pt x="92" y="26"/>
                  </a:lnTo>
                  <a:lnTo>
                    <a:pt x="93" y="26"/>
                  </a:lnTo>
                  <a:lnTo>
                    <a:pt x="98" y="25"/>
                  </a:lnTo>
                  <a:lnTo>
                    <a:pt x="99" y="22"/>
                  </a:lnTo>
                  <a:lnTo>
                    <a:pt x="100" y="20"/>
                  </a:lnTo>
                  <a:lnTo>
                    <a:pt x="102" y="19"/>
                  </a:lnTo>
                  <a:lnTo>
                    <a:pt x="103" y="20"/>
                  </a:lnTo>
                  <a:lnTo>
                    <a:pt x="104" y="21"/>
                  </a:lnTo>
                  <a:lnTo>
                    <a:pt x="107" y="22"/>
                  </a:lnTo>
                  <a:lnTo>
                    <a:pt x="109" y="22"/>
                  </a:lnTo>
                  <a:lnTo>
                    <a:pt x="112" y="21"/>
                  </a:lnTo>
                  <a:lnTo>
                    <a:pt x="114" y="19"/>
                  </a:lnTo>
                  <a:lnTo>
                    <a:pt x="117" y="16"/>
                  </a:lnTo>
                  <a:lnTo>
                    <a:pt x="119" y="15"/>
                  </a:lnTo>
                  <a:lnTo>
                    <a:pt x="123" y="12"/>
                  </a:lnTo>
                  <a:lnTo>
                    <a:pt x="124" y="10"/>
                  </a:lnTo>
                  <a:lnTo>
                    <a:pt x="127" y="10"/>
                  </a:lnTo>
                  <a:lnTo>
                    <a:pt x="131" y="11"/>
                  </a:lnTo>
                  <a:lnTo>
                    <a:pt x="134" y="11"/>
                  </a:lnTo>
                  <a:lnTo>
                    <a:pt x="139" y="11"/>
                  </a:lnTo>
                  <a:lnTo>
                    <a:pt x="141" y="10"/>
                  </a:lnTo>
                  <a:lnTo>
                    <a:pt x="142" y="10"/>
                  </a:lnTo>
                  <a:lnTo>
                    <a:pt x="143" y="7"/>
                  </a:lnTo>
                  <a:lnTo>
                    <a:pt x="147" y="5"/>
                  </a:lnTo>
                  <a:lnTo>
                    <a:pt x="149" y="5"/>
                  </a:lnTo>
                  <a:lnTo>
                    <a:pt x="152" y="6"/>
                  </a:lnTo>
                  <a:lnTo>
                    <a:pt x="153" y="7"/>
                  </a:lnTo>
                  <a:lnTo>
                    <a:pt x="156" y="7"/>
                  </a:lnTo>
                  <a:lnTo>
                    <a:pt x="157" y="7"/>
                  </a:lnTo>
                  <a:lnTo>
                    <a:pt x="159" y="10"/>
                  </a:lnTo>
                  <a:lnTo>
                    <a:pt x="162" y="12"/>
                  </a:lnTo>
                  <a:lnTo>
                    <a:pt x="164" y="14"/>
                  </a:lnTo>
                  <a:lnTo>
                    <a:pt x="168" y="15"/>
                  </a:lnTo>
                  <a:lnTo>
                    <a:pt x="169" y="15"/>
                  </a:lnTo>
                  <a:lnTo>
                    <a:pt x="171" y="14"/>
                  </a:lnTo>
                  <a:lnTo>
                    <a:pt x="171" y="12"/>
                  </a:lnTo>
                  <a:lnTo>
                    <a:pt x="172" y="10"/>
                  </a:lnTo>
                  <a:lnTo>
                    <a:pt x="176" y="6"/>
                  </a:lnTo>
                  <a:lnTo>
                    <a:pt x="177" y="6"/>
                  </a:lnTo>
                  <a:lnTo>
                    <a:pt x="179" y="6"/>
                  </a:lnTo>
                  <a:lnTo>
                    <a:pt x="183" y="6"/>
                  </a:lnTo>
                  <a:lnTo>
                    <a:pt x="186" y="6"/>
                  </a:lnTo>
                  <a:lnTo>
                    <a:pt x="187" y="6"/>
                  </a:lnTo>
                  <a:lnTo>
                    <a:pt x="187" y="9"/>
                  </a:lnTo>
                  <a:lnTo>
                    <a:pt x="188" y="11"/>
                  </a:lnTo>
                  <a:lnTo>
                    <a:pt x="189" y="12"/>
                  </a:lnTo>
                  <a:lnTo>
                    <a:pt x="192" y="15"/>
                  </a:lnTo>
                  <a:lnTo>
                    <a:pt x="194" y="17"/>
                  </a:lnTo>
                  <a:lnTo>
                    <a:pt x="194" y="19"/>
                  </a:lnTo>
                  <a:lnTo>
                    <a:pt x="196" y="22"/>
                  </a:lnTo>
                  <a:lnTo>
                    <a:pt x="196" y="25"/>
                  </a:lnTo>
                  <a:lnTo>
                    <a:pt x="196" y="29"/>
                  </a:lnTo>
                  <a:lnTo>
                    <a:pt x="196" y="34"/>
                  </a:lnTo>
                  <a:lnTo>
                    <a:pt x="194" y="37"/>
                  </a:lnTo>
                  <a:lnTo>
                    <a:pt x="196" y="40"/>
                  </a:lnTo>
                  <a:lnTo>
                    <a:pt x="197" y="41"/>
                  </a:lnTo>
                  <a:lnTo>
                    <a:pt x="199" y="41"/>
                  </a:lnTo>
                  <a:lnTo>
                    <a:pt x="202" y="41"/>
                  </a:lnTo>
                  <a:lnTo>
                    <a:pt x="202" y="37"/>
                  </a:lnTo>
                  <a:lnTo>
                    <a:pt x="202" y="32"/>
                  </a:lnTo>
                  <a:lnTo>
                    <a:pt x="203" y="31"/>
                  </a:lnTo>
                  <a:lnTo>
                    <a:pt x="204" y="30"/>
                  </a:lnTo>
                  <a:lnTo>
                    <a:pt x="206" y="29"/>
                  </a:lnTo>
                  <a:lnTo>
                    <a:pt x="207" y="30"/>
                  </a:lnTo>
                  <a:lnTo>
                    <a:pt x="208" y="35"/>
                  </a:lnTo>
                  <a:lnTo>
                    <a:pt x="209" y="37"/>
                  </a:lnTo>
                  <a:lnTo>
                    <a:pt x="211" y="39"/>
                  </a:lnTo>
                  <a:lnTo>
                    <a:pt x="214" y="37"/>
                  </a:lnTo>
                  <a:lnTo>
                    <a:pt x="214" y="35"/>
                  </a:lnTo>
                  <a:lnTo>
                    <a:pt x="216" y="34"/>
                  </a:lnTo>
                  <a:lnTo>
                    <a:pt x="218" y="34"/>
                  </a:lnTo>
                  <a:lnTo>
                    <a:pt x="219" y="35"/>
                  </a:lnTo>
                  <a:lnTo>
                    <a:pt x="222" y="35"/>
                  </a:lnTo>
                  <a:lnTo>
                    <a:pt x="223" y="34"/>
                  </a:lnTo>
                  <a:lnTo>
                    <a:pt x="224" y="35"/>
                  </a:lnTo>
                  <a:lnTo>
                    <a:pt x="226" y="35"/>
                  </a:lnTo>
                  <a:lnTo>
                    <a:pt x="229" y="37"/>
                  </a:lnTo>
                  <a:lnTo>
                    <a:pt x="232" y="37"/>
                  </a:lnTo>
                  <a:lnTo>
                    <a:pt x="233" y="37"/>
                  </a:lnTo>
                  <a:lnTo>
                    <a:pt x="237" y="40"/>
                  </a:lnTo>
                  <a:close/>
                </a:path>
              </a:pathLst>
            </a:custGeom>
            <a:solidFill>
              <a:srgbClr val="ECECEC"/>
            </a:solidFill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Молния 52">
            <a:hlinkClick r:id="rId9" action="ppaction://hlinksldjump"/>
          </p:cNvPr>
          <p:cNvSpPr/>
          <p:nvPr/>
        </p:nvSpPr>
        <p:spPr>
          <a:xfrm>
            <a:off x="1446912" y="3045326"/>
            <a:ext cx="648651" cy="650374"/>
          </a:xfrm>
          <a:prstGeom prst="lightningBol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7-конечная звезда 54">
            <a:hlinkClick r:id="rId10" action="ppaction://hlinksldjump"/>
          </p:cNvPr>
          <p:cNvSpPr/>
          <p:nvPr/>
        </p:nvSpPr>
        <p:spPr>
          <a:xfrm>
            <a:off x="1786759" y="5696607"/>
            <a:ext cx="746234" cy="735724"/>
          </a:xfrm>
          <a:prstGeom prst="star7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Горизонтальный свиток 55">
            <a:hlinkClick r:id="rId11" action="ppaction://hlinksldjump"/>
          </p:cNvPr>
          <p:cNvSpPr/>
          <p:nvPr/>
        </p:nvSpPr>
        <p:spPr>
          <a:xfrm>
            <a:off x="504497" y="399393"/>
            <a:ext cx="2028496" cy="1343515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857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 гнёта какой страны освободились Нидерланды в XVI веке?</a:t>
            </a:r>
          </a:p>
        </p:txBody>
      </p:sp>
      <p:pic>
        <p:nvPicPr>
          <p:cNvPr id="10242" name="Picture 2" descr="https://yandex-images.clstorage.net/GpuU95399/aacd50lOHsvA/Rxmo5c-mPEs0Vg4GhgG1yxi0-cwP7K2tIM__UB7VJsUf6pvrQdT1BojJgNSkVRO4MJNr43oEZgklPxyZjxr_1HeYfAD743hrZTJ5EzNFsW-NkUyZ3l1obSTueqB_8aIFH2z7z0DQMCPdvwDkxDThSpKijKWNx3T7Eti9Kd-_ypD2XH1GLTIveiYmaJdWMSPqC6R7Xn9LfT-xCF6hPvDHlc-5m8qTskACby4kcLHA4nnAE8-knBfU2QILTApebQrREGwNNpxXLfo19LvVdqCz2-kE67z8qu9-ISnPMezxFSfuaMlJA8NRkpz-F1DAAyDbIpMfJW_Fd1lCy047TR96AQIOHlePtw5Z95fqx1dwEfkYxot8b-l-LYKL7LM9Y4RkbdnLeRMCkROM3jTgwHDCewAgrMa_ddS7gthseqzMuqMS7m0UjndNuYXHyjUnMmM4WIbb3P_q7O9jeX1h37E25m266glBQUMxbZ1VwPODkckh4QxmTqdV64A7bBjuLBtDMh_MJ-3XH0mmdhn0RtCR2LnEi8zsq0_M03p-AL_xxVTuSRlbIkDQg1-f9uNQcRGKEJMe5y5mNisy2Cw5vx7qMxI_fGecBy879gYL1xVw8dualHiN_ert3QKLvjJekSW3Ximo6_ByoSKfruZzk4OSm4KhDjZOtrbLIXv--uw9eUDgzY7GXcRP2ickKmRG0gH7qzdIHE4JPg2xqI_i3dKG5A0bGTsjIhLQv8ym4ZJxkRjDE54X7BdGuXManck9n7pCYx0tVx73PdvWdmiXdWERmgvG-p3PCc18E_qOAW0g1wTsKego8cKjYp3MRTMQkKDLwjD-t33EBNmSq_zLfc64kGP-fXT_9O0YdSQpZmbR0cgodYrenLl-LhNJXTPuk7c1XVhJ6SNAgGCPn8TRk4KBKSDAbnT_RdcKYNqM2d__uiJi7PylLYdv2VUFC3UHIdELumVLDm14vh8hO52C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53" y="1690688"/>
            <a:ext cx="6543081" cy="47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693683" y="5875283"/>
            <a:ext cx="956441" cy="79878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9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произошло событие под названием «Варфоломеевская ночь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upload.wikimedia.org/wikipedia/commons/5/52/Francois_Dubois_00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0" y="1690688"/>
            <a:ext cx="7447469" cy="447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10604938" y="5623034"/>
            <a:ext cx="1082565" cy="924911"/>
          </a:xfrm>
          <a:prstGeom prst="star5">
            <a:avLst/>
          </a:prstGeom>
          <a:solidFill>
            <a:srgbClr val="6DD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7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ru-RU" dirty="0" smtClean="0"/>
              <a:t>команды по очереди выбирают закрашенную страну и отвечают на вопрос.</a:t>
            </a:r>
          </a:p>
          <a:p>
            <a:r>
              <a:rPr lang="ru-RU" dirty="0" smtClean="0"/>
              <a:t>При неверном ответе, команда-оппонент имеет право ответить</a:t>
            </a:r>
          </a:p>
          <a:p>
            <a:r>
              <a:rPr lang="ru-RU" dirty="0" smtClean="0"/>
              <a:t>За каждый верный ответ дается 1 балл</a:t>
            </a:r>
          </a:p>
          <a:p>
            <a:r>
              <a:rPr lang="ru-RU" dirty="0" smtClean="0"/>
              <a:t>Выигрывает команда у которой больше очков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91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22123" cy="6516413"/>
          </a:xfrm>
        </p:spPr>
        <p:txBody>
          <a:bodyPr/>
          <a:lstStyle/>
          <a:p>
            <a:r>
              <a:rPr lang="ru-RU" dirty="0"/>
              <a:t>Первооткрыватель Америки?</a:t>
            </a:r>
          </a:p>
        </p:txBody>
      </p:sp>
      <p:pic>
        <p:nvPicPr>
          <p:cNvPr id="2050" name="Picture 2" descr="В 1492 году Христофор Колумб переплыл океан и позже утверждал, что сражался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49" y="481843"/>
            <a:ext cx="4583195" cy="56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493986" y="5864772"/>
            <a:ext cx="872359" cy="840828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0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5918" y="344105"/>
            <a:ext cx="4414853" cy="3944116"/>
          </a:xfrm>
        </p:spPr>
        <p:txBody>
          <a:bodyPr>
            <a:normAutofit/>
          </a:bodyPr>
          <a:lstStyle/>
          <a:p>
            <a:r>
              <a:rPr lang="ru-RU" dirty="0"/>
              <a:t>Разбой на морях, получивший свой </a:t>
            </a:r>
            <a:r>
              <a:rPr lang="ru-RU" dirty="0" smtClean="0"/>
              <a:t>расцвет </a:t>
            </a:r>
            <a:r>
              <a:rPr lang="ru-RU" dirty="0"/>
              <a:t>в XVI–XVII вв.?</a:t>
            </a:r>
          </a:p>
        </p:txBody>
      </p:sp>
      <p:pic>
        <p:nvPicPr>
          <p:cNvPr id="3074" name="Picture 2" descr="https://get.wallhere.com/photo/1920x1080-px-Johnny-Depp-movies-Pirates-Of-The-Caribbean-At-Worlds-End-10187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9" y="2095446"/>
            <a:ext cx="7380600" cy="415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10752083" y="5959366"/>
            <a:ext cx="882869" cy="78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0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5517931" cy="4122792"/>
          </a:xfrm>
        </p:spPr>
        <p:txBody>
          <a:bodyPr>
            <a:normAutofit/>
          </a:bodyPr>
          <a:lstStyle/>
          <a:p>
            <a:r>
              <a:rPr lang="ru-RU" dirty="0"/>
              <a:t>Португальская колония – главный поставщик кофе?</a:t>
            </a:r>
          </a:p>
        </p:txBody>
      </p:sp>
      <p:pic>
        <p:nvPicPr>
          <p:cNvPr id="4098" name="Picture 2" descr="https://coffeeparadise.ru/wp-content/uploads/2018/01/boo1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85" y="1986454"/>
            <a:ext cx="7435198" cy="39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819807" y="5822731"/>
            <a:ext cx="788276" cy="7147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5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655" y="365125"/>
            <a:ext cx="5100145" cy="1999013"/>
          </a:xfrm>
        </p:spPr>
        <p:txBody>
          <a:bodyPr>
            <a:normAutofit/>
          </a:bodyPr>
          <a:lstStyle/>
          <a:p>
            <a:r>
              <a:rPr lang="ru-RU" dirty="0"/>
              <a:t>Глава католической церкви?</a:t>
            </a:r>
          </a:p>
        </p:txBody>
      </p:sp>
      <p:pic>
        <p:nvPicPr>
          <p:cNvPr id="5122" name="Picture 2" descr="https://www.meme-arsenal.com/memes/1650f194af25461031d13c97e6c82e6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5" y="2364138"/>
            <a:ext cx="7538006" cy="423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конечная звезда 5">
            <a:hlinkClick r:id="" action="ppaction://hlinkshowjump?jump=firstslide"/>
          </p:cNvPr>
          <p:cNvSpPr/>
          <p:nvPr/>
        </p:nvSpPr>
        <p:spPr>
          <a:xfrm>
            <a:off x="10773103" y="5591502"/>
            <a:ext cx="1030014" cy="924911"/>
          </a:xfrm>
          <a:prstGeom prst="star5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5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4434" cy="1325563"/>
          </a:xfrm>
        </p:spPr>
        <p:txBody>
          <a:bodyPr/>
          <a:lstStyle/>
          <a:p>
            <a:r>
              <a:rPr lang="ru-RU" dirty="0"/>
              <a:t>Суд католической церкви?</a:t>
            </a:r>
          </a:p>
        </p:txBody>
      </p:sp>
      <p:pic>
        <p:nvPicPr>
          <p:cNvPr id="6146" name="Picture 2" descr="https://new-science.ru/wp-content/uploads/2019/08/5151-1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18" y="1027906"/>
            <a:ext cx="7777656" cy="55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>
            <a:hlinkClick r:id="" action="ppaction://hlinkshowjump?jump=firstslide"/>
          </p:cNvPr>
          <p:cNvSpPr/>
          <p:nvPr/>
        </p:nvSpPr>
        <p:spPr>
          <a:xfrm>
            <a:off x="641131" y="5948855"/>
            <a:ext cx="872359" cy="777766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1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2303" y="365125"/>
            <a:ext cx="6981497" cy="1169385"/>
          </a:xfrm>
        </p:spPr>
        <p:txBody>
          <a:bodyPr>
            <a:normAutofit fontScale="90000"/>
          </a:bodyPr>
          <a:lstStyle/>
          <a:p>
            <a:r>
              <a:rPr lang="ru-RU" dirty="0"/>
              <a:t>Движение за изменение и реформу католической церкви?</a:t>
            </a:r>
          </a:p>
        </p:txBody>
      </p:sp>
      <p:pic>
        <p:nvPicPr>
          <p:cNvPr id="7170" name="Picture 2" descr="https://avatars.mds.yandex.net/get-zen_doc/1245197/pub_619b66714ecadf24a4b9a1bd_619b687d4ecadf24a4bf3bf2/scale_12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7" y="1718414"/>
            <a:ext cx="7709379" cy="513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10920248" y="5717628"/>
            <a:ext cx="966952" cy="830317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2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00752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Кого прозвали “Женевский папа”?</a:t>
            </a:r>
          </a:p>
        </p:txBody>
      </p:sp>
      <p:pic>
        <p:nvPicPr>
          <p:cNvPr id="8194" name="Picture 2" descr="https://eponym.ru/GaleryImages/908Y9JP54OEBGY9Y5QC0LP5Z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21431"/>
            <a:ext cx="4855807" cy="485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588579" y="5644055"/>
            <a:ext cx="977462" cy="9038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3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8166" y="344105"/>
            <a:ext cx="4193627" cy="3250434"/>
          </a:xfrm>
        </p:spPr>
        <p:txBody>
          <a:bodyPr>
            <a:normAutofit/>
          </a:bodyPr>
          <a:lstStyle/>
          <a:p>
            <a:r>
              <a:rPr lang="ru-RU" dirty="0"/>
              <a:t>Главная отрасль мануфактурного производства в Англии?</a:t>
            </a:r>
          </a:p>
        </p:txBody>
      </p:sp>
      <p:pic>
        <p:nvPicPr>
          <p:cNvPr id="9218" name="Picture 2" descr="https://upload.wikimedia.org/wikipedia/commons/thumb/6/6c/Atelier_de_reliure.jpg/1200px-Atelier_de_reliur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19" y="1103586"/>
            <a:ext cx="7169714" cy="43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10689021" y="5728138"/>
            <a:ext cx="966951" cy="87235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778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108</Words>
  <Application>Microsoft Office PowerPoint</Application>
  <PresentationFormat>Широкоэкранный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Первооткрыватель Америки?</vt:lpstr>
      <vt:lpstr>Разбой на морях, получивший свой расцвет в XVI–XVII вв.?</vt:lpstr>
      <vt:lpstr>Португальская колония – главный поставщик кофе?</vt:lpstr>
      <vt:lpstr>Глава католической церкви?</vt:lpstr>
      <vt:lpstr>Суд католической церкви?</vt:lpstr>
      <vt:lpstr>Движение за изменение и реформу католической церкви?</vt:lpstr>
      <vt:lpstr>Кого прозвали “Женевский папа”?</vt:lpstr>
      <vt:lpstr>Главная отрасль мануфактурного производства в Англии?</vt:lpstr>
      <vt:lpstr>От гнёта какой страны освободились Нидерланды в XVI веке?</vt:lpstr>
      <vt:lpstr>В каком году произошло событие под названием «Варфоломеевская ночь»?</vt:lpstr>
      <vt:lpstr>Правила: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2022-03-28T21:03:52Z</dcterms:created>
  <dcterms:modified xsi:type="dcterms:W3CDTF">2022-03-28T21:55:29Z</dcterms:modified>
</cp:coreProperties>
</file>