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6" r:id="rId9"/>
    <p:sldId id="288" r:id="rId10"/>
    <p:sldId id="284" r:id="rId11"/>
    <p:sldId id="28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D4E2F4"/>
    <a:srgbClr val="ED5339"/>
    <a:srgbClr val="02765A"/>
    <a:srgbClr val="3DB0E3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VDsCpYSpe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3568" y="476672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2b6ffbb873d2dee93b5ba46f12a7bb7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3068960"/>
            <a:ext cx="5715000" cy="4286250"/>
          </a:xfrm>
          <a:prstGeom prst="rect">
            <a:avLst/>
          </a:prstGeom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298319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hicomm.bg/uploads/articles/201501/39864/robotoff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6525"/>
            <a:ext cx="6096000" cy="4181475"/>
          </a:xfrm>
          <a:prstGeom prst="rect">
            <a:avLst/>
          </a:prstGeom>
          <a:noFill/>
        </p:spPr>
      </p:pic>
      <p:pic>
        <p:nvPicPr>
          <p:cNvPr id="21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96" y="404664"/>
            <a:ext cx="191776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 flipH="1">
            <a:off x="2339752" y="4221088"/>
            <a:ext cx="1852777" cy="1023783"/>
          </a:xfrm>
          <a:prstGeom prst="teardrop">
            <a:avLst>
              <a:gd name="adj" fmla="val 6889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</a:p>
        </p:txBody>
      </p:sp>
      <p:pic>
        <p:nvPicPr>
          <p:cNvPr id="9" name="Рисунок 8" descr="https://mega-talant.com/uploads/files/185504/80459/85630_html/images/80459.008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5508104" cy="3414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 descr="kartinki-dlya-detej-robot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6632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555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правила безопасной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работы в сети Интернет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765"/>
          <a:stretch/>
        </p:blipFill>
        <p:spPr>
          <a:xfrm>
            <a:off x="0" y="1659288"/>
            <a:ext cx="5629677" cy="5178484"/>
          </a:xfrm>
          <a:prstGeom prst="rect">
            <a:avLst/>
          </a:prstGeom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4283968" y="1628800"/>
            <a:ext cx="4464496" cy="2088232"/>
            <a:chOff x="3563889" y="806287"/>
            <a:chExt cx="6221972" cy="75132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809275" y="880502"/>
              <a:ext cx="47458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Берегите себя, </a:t>
              </a:r>
              <a:endPara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своё здоровье </a:t>
              </a:r>
              <a:endPara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свой компьютер 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15623" cy="8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088232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4_2702201888volin-akvolin-ak-1.pdf - Google Ch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0648"/>
            <a:ext cx="526051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http://shkola22-33.narod.ru/images/new/dec18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09603"/>
            <a:ext cx="2957596" cy="2043733"/>
          </a:xfrm>
          <a:prstGeom prst="rect">
            <a:avLst/>
          </a:prstGeom>
          <a:noFill/>
        </p:spPr>
      </p:pic>
      <p:pic>
        <p:nvPicPr>
          <p:cNvPr id="15" name="Рисунок 14" descr="kartinki-dlya-detej-roboty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128" y="4365104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n Доби Робот торговля, купить Доби Робот напрямую с завода производящего  Cn на Alibaba.com"/>
          <p:cNvPicPr>
            <a:picLocks noChangeAspect="1" noChangeArrowheads="1"/>
          </p:cNvPicPr>
          <p:nvPr/>
        </p:nvPicPr>
        <p:blipFill>
          <a:blip r:embed="rId2" cstate="print"/>
          <a:srcRect l="13230" t="13230" r="9281"/>
          <a:stretch>
            <a:fillRect/>
          </a:stretch>
        </p:blipFill>
        <p:spPr bwMode="auto">
          <a:xfrm>
            <a:off x="2627784" y="3113584"/>
            <a:ext cx="3343900" cy="3744416"/>
          </a:xfrm>
          <a:prstGeom prst="rect">
            <a:avLst/>
          </a:prstGeom>
          <a:noFill/>
        </p:spPr>
      </p:pic>
      <p:pic>
        <p:nvPicPr>
          <p:cNvPr id="37890" name="Picture 2" descr="3d визуализации робота представляя знак мира | Бесплатно Фот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1772816"/>
            <a:ext cx="1800200" cy="224881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971600" y="260648"/>
            <a:ext cx="3096344" cy="1584176"/>
          </a:xfrm>
          <a:prstGeom prst="cloudCallout">
            <a:avLst/>
          </a:prstGeom>
          <a:solidFill>
            <a:srgbClr val="D4E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ЦЕЛЬ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1425880">
            <a:off x="5824000" y="4759150"/>
            <a:ext cx="1512168" cy="432048"/>
          </a:xfrm>
          <a:prstGeom prst="rightArrow">
            <a:avLst/>
          </a:prstGeom>
          <a:solidFill>
            <a:srgbClr val="D4E2F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7768911">
            <a:off x="5431540" y="4139280"/>
            <a:ext cx="1512168" cy="432048"/>
          </a:xfrm>
          <a:prstGeom prst="rightArrow">
            <a:avLst/>
          </a:prstGeom>
          <a:solidFill>
            <a:srgbClr val="D4E2F4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653983">
            <a:off x="5588470" y="5263338"/>
            <a:ext cx="1512168" cy="432048"/>
          </a:xfrm>
          <a:prstGeom prst="rightArrow">
            <a:avLst/>
          </a:prstGeom>
          <a:solidFill>
            <a:srgbClr val="D4E2F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516216" y="2780928"/>
            <a:ext cx="2448272" cy="864096"/>
          </a:xfrm>
          <a:prstGeom prst="round2DiagRect">
            <a:avLst/>
          </a:prstGeom>
          <a:solidFill>
            <a:srgbClr val="D4E2F4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dventure" pitchFamily="2" charset="0"/>
              </a:rPr>
              <a:t>Оформлять конспект</a:t>
            </a:r>
            <a:endParaRPr lang="ru-RU" dirty="0">
              <a:solidFill>
                <a:schemeClr val="tx1"/>
              </a:solidFill>
              <a:latin typeface="Adventure" pitchFamily="2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308304" y="4581128"/>
            <a:ext cx="172819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E2F4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dventure" pitchFamily="2" charset="0"/>
              </a:rPr>
              <a:t>Отвечать на вопросы</a:t>
            </a:r>
            <a:endParaRPr lang="ru-RU" dirty="0">
              <a:solidFill>
                <a:schemeClr val="tx1"/>
              </a:solidFill>
              <a:latin typeface="Adventure" pitchFamily="2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76256" y="5661248"/>
            <a:ext cx="2124744" cy="8640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E2F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dventure" pitchFamily="2" charset="0"/>
              </a:rPr>
              <a:t>Решать практические задачи</a:t>
            </a:r>
            <a:endParaRPr lang="ru-RU" dirty="0">
              <a:solidFill>
                <a:schemeClr val="tx1"/>
              </a:solidFill>
              <a:latin typeface="Adventure" pitchFamily="2" charset="0"/>
            </a:endParaRPr>
          </a:p>
        </p:txBody>
      </p:sp>
      <p:pic>
        <p:nvPicPr>
          <p:cNvPr id="21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55776" cy="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hicomm.bg/uploads/articles/201501/39864/robotoff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6525"/>
            <a:ext cx="6096000" cy="4181475"/>
          </a:xfrm>
          <a:prstGeom prst="rect">
            <a:avLst/>
          </a:prstGeom>
          <a:noFill/>
        </p:spPr>
      </p:pic>
      <p:pic>
        <p:nvPicPr>
          <p:cNvPr id="21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55776" cy="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 rot="21262447">
            <a:off x="471373" y="4063936"/>
            <a:ext cx="2752794" cy="1682458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«Проблема информационной безопасности в сети Интернет»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Использование приёма « фишбоун» для развития критического мышления  обучающихс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268760"/>
            <a:ext cx="457200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056A2"/>
                </a:solidFill>
                <a:latin typeface="Times New Roman" pitchFamily="18" charset="0"/>
                <a:cs typeface="Times New Roman" pitchFamily="18" charset="0"/>
              </a:rPr>
              <a:t>«ФИШБОУН»</a:t>
            </a:r>
            <a:endParaRPr lang="ru-RU" b="1" dirty="0">
              <a:solidFill>
                <a:srgbClr val="3056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V="1">
            <a:off x="3217537" y="2708920"/>
            <a:ext cx="1354463" cy="2061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92696"/>
            <a:ext cx="7700010" cy="1191816"/>
          </a:xfrm>
          <a:prstGeom prst="wedgeRoundRectCallout">
            <a:avLst>
              <a:gd name="adj1" fmla="val 28187"/>
              <a:gd name="adj2" fmla="val 1249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Давайте подумаем, с какими опасностями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сталкиваемся в сети Интернет? 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34401"/>
                <a:gridCol w="3461599"/>
                <a:gridCol w="3048000"/>
              </a:tblGrid>
              <a:tr h="12712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ПЕРВАЯ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группа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ВТОРАЯ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группа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ТРЕТЬЯ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группа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867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 позиции угроз для компьютера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Для человека, с точки зрения</a:t>
                      </a:r>
                      <a:r>
                        <a:rPr lang="ru-RU" sz="2800" baseline="0" dirty="0" smtClean="0"/>
                        <a:t> угроз здоровью и психоэмоциональному состоянию человека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Для человека,</a:t>
                      </a:r>
                      <a:r>
                        <a:rPr lang="ru-RU" sz="2800" baseline="0" dirty="0" smtClean="0"/>
                        <a:t> сточки зрения материальной составляющей.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hicomm.bg/uploads/articles/201501/39864/robotoff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6525"/>
            <a:ext cx="6096000" cy="4181475"/>
          </a:xfrm>
          <a:prstGeom prst="rect">
            <a:avLst/>
          </a:prstGeom>
          <a:noFill/>
        </p:spPr>
      </p:pic>
      <p:pic>
        <p:nvPicPr>
          <p:cNvPr id="21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555776" cy="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-27384"/>
            <a:ext cx="4572000" cy="5859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Бесплатное скачивание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с подпиской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конфиденциальности в социальных сетях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Взлом страницы мошенниками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Страницы–двойники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Интернет–зависимость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Зависть и агрессия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Мошеннические письма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Фальшивые интернет − магазины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оплате картами в сети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hicomm.bg/uploads/articles/201501/39864/robotoff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6525"/>
            <a:ext cx="6096000" cy="4181475"/>
          </a:xfrm>
          <a:prstGeom prst="rect">
            <a:avLst/>
          </a:prstGeom>
          <a:noFill/>
        </p:spPr>
      </p:pic>
      <p:pic>
        <p:nvPicPr>
          <p:cNvPr id="21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55776" cy="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 rot="21262447" flipH="1">
            <a:off x="3640388" y="3762422"/>
            <a:ext cx="2477760" cy="1682458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«Правила поведения в сети Интернет»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Использование приёма « фишбоун» для развития критического мышления  обучающихс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052736"/>
            <a:ext cx="457200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056A2"/>
                </a:solidFill>
                <a:latin typeface="Times New Roman" pitchFamily="18" charset="0"/>
                <a:cs typeface="Times New Roman" pitchFamily="18" charset="0"/>
              </a:rPr>
              <a:t>«ФИШБОУН»</a:t>
            </a:r>
            <a:endParaRPr lang="ru-RU" b="1" dirty="0">
              <a:solidFill>
                <a:srgbClr val="3056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21508" idx="2"/>
          </p:cNvCxnSpPr>
          <p:nvPr/>
        </p:nvCxnSpPr>
        <p:spPr>
          <a:xfrm flipV="1">
            <a:off x="6137920" y="2780928"/>
            <a:ext cx="1962472" cy="1700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293096"/>
            <a:ext cx="8229600" cy="8206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https://youtu.be/wVDsCpYSpeo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140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Adventure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RePack by Diakov</cp:lastModifiedBy>
  <cp:revision>79</cp:revision>
  <dcterms:created xsi:type="dcterms:W3CDTF">2015-07-23T14:23:39Z</dcterms:created>
  <dcterms:modified xsi:type="dcterms:W3CDTF">2021-04-11T13:24:10Z</dcterms:modified>
</cp:coreProperties>
</file>