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18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420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103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963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099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310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11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34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38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063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327DD-385C-473C-8D54-170291047E37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399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27DD-385C-473C-8D54-170291047E37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DA8C-99EC-4B2C-9938-C3C18B66B1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439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anas.netfolio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743852" cy="264320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Инновационные </a:t>
            </a:r>
            <a:r>
              <a:rPr lang="ru-RU" b="1" dirty="0" smtClean="0"/>
              <a:t>методы работы с детьми с ограниченными возможностями здоровья в условиях ДОО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714884"/>
            <a:ext cx="5572164" cy="14287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Садовская Светлана Викторовна, учитель-дефектолог,</a:t>
            </a:r>
          </a:p>
          <a:p>
            <a:r>
              <a:rPr lang="ru-RU" dirty="0" smtClean="0"/>
              <a:t>МБДОУ г. Иркутска детский сад №168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733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5"/>
          <p:cNvSpPr>
            <a:spLocks noGrp="1"/>
          </p:cNvSpPr>
          <p:nvPr>
            <p:ph type="title"/>
          </p:nvPr>
        </p:nvSpPr>
        <p:spPr>
          <a:xfrm>
            <a:off x="468313" y="2060575"/>
            <a:ext cx="8229600" cy="3889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 представленные материалы доступны на личном сайте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http://lanas.netfolio.ru/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1009650"/>
          </a:xfrm>
        </p:spPr>
        <p:txBody>
          <a:bodyPr/>
          <a:lstStyle/>
          <a:p>
            <a:pPr eaLnBrk="1" hangingPunct="1"/>
            <a:r>
              <a:rPr lang="ru-RU" b="1" dirty="0" smtClean="0"/>
              <a:t>ИДЕЯ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928630" y="1285860"/>
            <a:ext cx="7929650" cy="5286412"/>
          </a:xfrm>
        </p:spPr>
        <p:txBody>
          <a:bodyPr>
            <a:normAutofit/>
          </a:bodyPr>
          <a:lstStyle/>
          <a:p>
            <a:pPr algn="just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чти 30 лет раб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учителем-дефект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логом в МБД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г. Иркутска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детск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 саду № 168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возрастной группе 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мпенсирующей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направленн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детей с нарушением интеллекта </a:t>
            </a:r>
          </a:p>
          <a:p>
            <a:pPr algn="just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Данную группу посещают дети с заключением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медико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педагогической комиссии -  умственная отсталость;  с рекомендациями: воспитание и обучение по Адаптированной основной образовательной программе дошкольного образования для детей с нарушением интеллекта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pic>
        <p:nvPicPr>
          <p:cNvPr id="5" name="Рисунок 4" descr="детский-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214818"/>
            <a:ext cx="8096280" cy="23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6000792"/>
          </a:xfrm>
        </p:spPr>
        <p:txBody>
          <a:bodyPr>
            <a:normAutofit lnSpcReduction="10000"/>
          </a:bodyPr>
          <a:lstStyle/>
          <a:p>
            <a:pPr algn="just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Все дошкольники имеют клинический диагноз - легкая умственная отсталость. В последние годы в группу все чаще попадают дети с осложненным диагнозом (легкая умственная отсталость, сочетающаяся с нарушениями опорно-двигательного аппарата (ДЦП), легкая умственная отсталость, сочетающаяся с моторно-сенсорной алалией, нарушениям слуха, зрения, синдром Дауна, сопровождающийся умственной отсталостью, умственная отсталость на фоне РАС).</a:t>
            </a:r>
          </a:p>
          <a:p>
            <a:pPr algn="just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dirty="0"/>
          </a:p>
        </p:txBody>
      </p:sp>
      <p:pic>
        <p:nvPicPr>
          <p:cNvPr id="6" name="Picture 2" descr="C:\Users\User\Desktop\фото\Работа 2\DSC03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357826"/>
            <a:ext cx="2103159" cy="150017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429420"/>
          </a:xfrm>
        </p:spPr>
        <p:txBody>
          <a:bodyPr>
            <a:normAutofit lnSpcReduction="10000"/>
          </a:bodyPr>
          <a:lstStyle/>
          <a:p>
            <a:pPr algn="just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	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Серьезно осложняет работу с умственно отсталыми детьми, имеющиеся у них нарушения эмоционально-волевой сферы, поведения, а также значительные нарушения речевого развития. Это требует определенной структуры коррекционно-педагогической работы (организация индивидуальных и групповых занятий, ориентировка не только на коррекцию «ядерных» (основных) симптомов дефекта, но и на преодоление вторичных нарушений развития (связанных с трудностями социальной адаптации и социализации), а также опора на относительно сохранные функции и т.д.). </a:t>
            </a:r>
          </a:p>
          <a:p>
            <a:pPr algn="just">
              <a:buFont typeface="Arial" charset="0"/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	Контингент детей достаточно сложный, что требует разнообразия методов, приемов и средств коррекционно-развивающей работы. </a:t>
            </a:r>
          </a:p>
          <a:p>
            <a:pPr algn="just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6" descr="DSC0358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714884"/>
            <a:ext cx="2927639" cy="185736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ru-RU" b="1" dirty="0" smtClean="0"/>
              <a:t>АКТУАЛЬНОСТЬ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9750" y="857232"/>
            <a:ext cx="8229600" cy="574041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 нарушениях в интеллектуальном развитии особенно затруднено развитие восприятия и становление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перцептивных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действий. То, что у нормально развивающегося ребенка возникает спонтанно, в процессе стихийного обучения, в нашем случае следует формировать целенаправленно. Ребенок дошкольного возраста с нарушениями умственного развития, с инвалидностью с  трудом выдерживает занятие за столом в группе, а чаще вообще отказывается от выполнения каких-либо заданий. </a:t>
            </a:r>
          </a:p>
          <a:p>
            <a:pPr algn="just"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Поэтому существует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поиск обходных путей для решения коррекционно-педагогических задач. Это обстоятельство привело к пониманию необходимости создания новых методик интегративных занятий дошкольников с нарушениями умственного  развитии. </a:t>
            </a:r>
          </a:p>
          <a:p>
            <a:pPr algn="just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1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 smtClean="0"/>
          </a:p>
        </p:txBody>
      </p:sp>
      <p:sp>
        <p:nvSpPr>
          <p:cNvPr id="6147" name="Содержимое 10"/>
          <p:cNvSpPr>
            <a:spLocks noGrp="1"/>
          </p:cNvSpPr>
          <p:nvPr>
            <p:ph sz="half" idx="4294967295"/>
          </p:nvPr>
        </p:nvSpPr>
        <p:spPr>
          <a:xfrm>
            <a:off x="428596" y="2214554"/>
            <a:ext cx="8215370" cy="4643446"/>
          </a:xfrm>
        </p:spPr>
        <p:txBody>
          <a:bodyPr>
            <a:normAutofit/>
          </a:bodyPr>
          <a:lstStyle/>
          <a:p>
            <a:pPr algn="just"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Трудности, возникающие у ребенка при работе в кабинете, снимаются в акватории бассейна. 	Имея опыт работы в бассейне с детьми с легкой умственной отсталостью,  я предположила, что достаточно эффективно использовать огромные возможности занятий в бассейне, который создает условия для развития не только моторной сферы у этих детей, но и позволяет осуществлять коррекцию познавательной сферы. Кроме того занятия в бассейне нравятся детям и вызывают положительные эмоции, что способствует закреплению полученных знаний и умений. Даже маленькие коррекционные результаты возникают в бассейне быстрее, чем в кабинете учителя-дефектолога.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6148" name="Рисунок 9" descr="DSC048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2547938" cy="192882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149" name="Рисунок 8" descr="DSC048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28"/>
            <a:ext cx="2519363" cy="192882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150" name="Рисунок 8" descr="DSC0485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85728"/>
            <a:ext cx="2544763" cy="192882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F:\стажировочная сессия\фото стажировочная сессия\детский сад мария александровна\DSC028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11263" y="214290"/>
            <a:ext cx="3418357" cy="1785950"/>
          </a:xfrm>
          <a:noFill/>
          <a:ln>
            <a:solidFill>
              <a:schemeClr val="accent1"/>
            </a:solidFill>
          </a:ln>
        </p:spPr>
      </p:pic>
      <p:pic>
        <p:nvPicPr>
          <p:cNvPr id="7173" name="Содержимое 3" descr="DSC085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85992"/>
            <a:ext cx="3363169" cy="200026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174" name="Рисунок 4" descr="DSC085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3198605" cy="192882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175" name="Picture 3" descr="F:\стажировочная сессия\фото стажировочная сессия\детский сад мария александровна\DSC027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285992"/>
            <a:ext cx="3421076" cy="20717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176" name="Рисунок 4" descr="DSC0481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500570"/>
            <a:ext cx="3435055" cy="207167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177" name="Рисунок 4" descr="DSC0484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4429131"/>
            <a:ext cx="3357586" cy="20403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ru-RU" b="1" dirty="0" smtClean="0"/>
              <a:t>РЕЗУЛЬТАТЫ</a:t>
            </a:r>
          </a:p>
        </p:txBody>
      </p:sp>
      <p:sp>
        <p:nvSpPr>
          <p:cNvPr id="9219" name="Содержимое 8"/>
          <p:cNvSpPr>
            <a:spLocks noGrp="1"/>
          </p:cNvSpPr>
          <p:nvPr>
            <p:ph sz="half" idx="1"/>
          </p:nvPr>
        </p:nvSpPr>
        <p:spPr>
          <a:xfrm>
            <a:off x="179388" y="836613"/>
            <a:ext cx="5821372" cy="57610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диагностический инструментарий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оценки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сенсомотрных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навыков у воспитанников групп компенсирующей направленности (для дошкольников с нарушениями интеллекта),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авторские конспекты занятий по коррекции недостатков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двигательно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–координационных и сенсорных способностей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старших дошкольников с отклонениями интеллектуального развития на занятиях в бассейне (отзыв кандидата психологических наук, доцента кафедры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клинико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психологических основ дефектологии и логопедии ФГБОУ ВПО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Восточно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–Сибирская государственная академия образования» А.А.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Гостар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endParaRPr lang="ru-RU" sz="1400" dirty="0" smtClean="0"/>
          </a:p>
        </p:txBody>
      </p:sp>
      <p:pic>
        <p:nvPicPr>
          <p:cNvPr id="9220" name="Содержимое 4" descr="1 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57950" y="1142984"/>
            <a:ext cx="2447925" cy="3527425"/>
          </a:xfrm>
          <a:ln>
            <a:solidFill>
              <a:schemeClr val="accent1"/>
            </a:solidFill>
          </a:ln>
        </p:spPr>
      </p:pic>
      <p:pic>
        <p:nvPicPr>
          <p:cNvPr id="5" name="Рисунок 4" descr="DSC095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857760"/>
            <a:ext cx="2376264" cy="1613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ru-RU" b="1" dirty="0" smtClean="0"/>
              <a:t>ПРАКТИЧЕСКАЯ ЦЕННОСТЬ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142984"/>
            <a:ext cx="4892678" cy="5715016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Разработанные интегрированные занятия по формированию сенсорных представлений дошкольников с интеллектуальной недостаточностью в бассейне могут применяться в процессе организации коррекционно-развивающей работы в ДОО, осуществляющими работу по АООП ДО для детей с ОВЗ (нарушение интеллекта, ЗПР, РАС, ДЦП). 	Полученные данные могут быть полезны учителям – дефектологам, педагогам-психологам, воспитателям и инструкторам по физической культуре, непосредственно обучающих этих детей.</a:t>
            </a:r>
          </a:p>
          <a:p>
            <a:pPr algn="just"/>
            <a:endParaRPr lang="ru-RU" sz="1800" dirty="0" smtClean="0"/>
          </a:p>
        </p:txBody>
      </p:sp>
      <p:pic>
        <p:nvPicPr>
          <p:cNvPr id="10244" name="Содержимое 4" descr="DSC04826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32" y="1357298"/>
            <a:ext cx="3240088" cy="2200275"/>
          </a:xfrm>
          <a:ln>
            <a:solidFill>
              <a:srgbClr val="002060"/>
            </a:solidFill>
          </a:ln>
        </p:spPr>
      </p:pic>
      <p:pic>
        <p:nvPicPr>
          <p:cNvPr id="10245" name="Picture 5" descr="C:\Users\scorp\Desktop\работа\конкурс учитель-дефектолог\Портфолио Садовская\II. Публикации и публичные выступления\5.4\фото занятия в бассейне\DSC027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71942"/>
            <a:ext cx="3313113" cy="2187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96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Инновационные методы работы с детьми с ограниченными возможностями здоровья в условиях ДОО </vt:lpstr>
      <vt:lpstr>ИДЕЯ</vt:lpstr>
      <vt:lpstr>Слайд 3</vt:lpstr>
      <vt:lpstr>Слайд 4</vt:lpstr>
      <vt:lpstr>АКТУАЛЬНОСТЬ</vt:lpstr>
      <vt:lpstr>Слайд 6</vt:lpstr>
      <vt:lpstr>Слайд 7</vt:lpstr>
      <vt:lpstr>РЕЗУЛЬТАТЫ</vt:lpstr>
      <vt:lpstr>ПРАКТИЧЕСКАЯ ЦЕННОСТЬ</vt:lpstr>
      <vt:lpstr>  Все представленные материалы доступны на личном сайте  http://lanas.netfolio.ru/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Пашкова</dc:creator>
  <cp:lastModifiedBy>Артем</cp:lastModifiedBy>
  <cp:revision>5</cp:revision>
  <dcterms:created xsi:type="dcterms:W3CDTF">2013-08-01T08:17:42Z</dcterms:created>
  <dcterms:modified xsi:type="dcterms:W3CDTF">2022-11-20T06:59:58Z</dcterms:modified>
</cp:coreProperties>
</file>