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59" r:id="rId5"/>
    <p:sldId id="260" r:id="rId6"/>
    <p:sldId id="263" r:id="rId7"/>
    <p:sldId id="265" r:id="rId8"/>
    <p:sldId id="267" r:id="rId9"/>
    <p:sldId id="268" r:id="rId10"/>
    <p:sldId id="269" r:id="rId11"/>
    <p:sldId id="270" r:id="rId12"/>
    <p:sldId id="271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26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D7391-B961-4C39-A482-C0F4B37850FF}" type="datetimeFigureOut">
              <a:rPr lang="ru-RU" smtClean="0"/>
              <a:t>17.10.2022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2AF6BC38-639B-4FAB-8B75-E273B36A6F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D7391-B961-4C39-A482-C0F4B37850FF}" type="datetimeFigureOut">
              <a:rPr lang="ru-RU" smtClean="0"/>
              <a:t>17.10.2022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6BC38-639B-4FAB-8B75-E273B36A6F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D7391-B961-4C39-A482-C0F4B37850FF}" type="datetimeFigureOut">
              <a:rPr lang="ru-RU" smtClean="0"/>
              <a:t>17.10.2022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6BC38-639B-4FAB-8B75-E273B36A6F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D7391-B961-4C39-A482-C0F4B37850FF}" type="datetimeFigureOut">
              <a:rPr lang="ru-RU" smtClean="0"/>
              <a:t>17.10.2022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2AF6BC38-639B-4FAB-8B75-E273B36A6F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D7391-B961-4C39-A482-C0F4B37850FF}" type="datetimeFigureOut">
              <a:rPr lang="ru-RU" smtClean="0"/>
              <a:t>17.10.2022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6BC38-639B-4FAB-8B75-E273B36A6FC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D7391-B961-4C39-A482-C0F4B37850FF}" type="datetimeFigureOut">
              <a:rPr lang="ru-RU" smtClean="0"/>
              <a:t>17.10.2022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6BC38-639B-4FAB-8B75-E273B36A6F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D7391-B961-4C39-A482-C0F4B37850FF}" type="datetimeFigureOut">
              <a:rPr lang="ru-RU" smtClean="0"/>
              <a:t>17.10.2022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2AF6BC38-639B-4FAB-8B75-E273B36A6FCA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D7391-B961-4C39-A482-C0F4B37850FF}" type="datetimeFigureOut">
              <a:rPr lang="ru-RU" smtClean="0"/>
              <a:t>17.10.2022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6BC38-639B-4FAB-8B75-E273B36A6F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D7391-B961-4C39-A482-C0F4B37850FF}" type="datetimeFigureOut">
              <a:rPr lang="ru-RU" smtClean="0"/>
              <a:t>17.10.2022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6BC38-639B-4FAB-8B75-E273B36A6F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D7391-B961-4C39-A482-C0F4B37850FF}" type="datetimeFigureOut">
              <a:rPr lang="ru-RU" smtClean="0"/>
              <a:t>17.10.2022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6BC38-639B-4FAB-8B75-E273B36A6F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D7391-B961-4C39-A482-C0F4B37850FF}" type="datetimeFigureOut">
              <a:rPr lang="ru-RU" smtClean="0"/>
              <a:t>17.10.2022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6BC38-639B-4FAB-8B75-E273B36A6FCA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2DD7391-B961-4C39-A482-C0F4B37850FF}" type="datetimeFigureOut">
              <a:rPr lang="ru-RU" smtClean="0"/>
              <a:t>17.10.2022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AF6BC38-639B-4FAB-8B75-E273B36A6FCA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1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2348880"/>
            <a:ext cx="8458200" cy="122237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effectLst/>
              </a:rPr>
              <a:t>Литературный вечер, посвященный поэзии Великой Отечественной войны «Война - печальней нету слова»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92080" y="5445224"/>
            <a:ext cx="3203848" cy="1130424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Презентацию подготовила </a:t>
            </a:r>
            <a:r>
              <a:rPr lang="ru-RU" dirty="0" smtClean="0"/>
              <a:t>учитель начальных классов: </a:t>
            </a:r>
            <a:r>
              <a:rPr lang="ru-RU" dirty="0" err="1" smtClean="0"/>
              <a:t>Гайнуллина</a:t>
            </a:r>
            <a:r>
              <a:rPr lang="ru-RU" dirty="0" smtClean="0"/>
              <a:t> Наталья Александровна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7329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76672"/>
            <a:ext cx="7567281" cy="5675461"/>
          </a:xfrm>
        </p:spPr>
      </p:pic>
    </p:spTree>
    <p:extLst>
      <p:ext uri="{BB962C8B-B14F-4D97-AF65-F5344CB8AC3E}">
        <p14:creationId xmlns:p14="http://schemas.microsoft.com/office/powerpoint/2010/main" val="15660617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4664"/>
            <a:ext cx="8621204" cy="5747469"/>
          </a:xfrm>
        </p:spPr>
      </p:pic>
    </p:spTree>
    <p:extLst>
      <p:ext uri="{BB962C8B-B14F-4D97-AF65-F5344CB8AC3E}">
        <p14:creationId xmlns:p14="http://schemas.microsoft.com/office/powerpoint/2010/main" val="15427370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013176"/>
            <a:ext cx="8686800" cy="838200"/>
          </a:xfrm>
        </p:spPr>
        <p:txBody>
          <a:bodyPr/>
          <a:lstStyle/>
          <a:p>
            <a:pPr algn="ctr"/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04664"/>
            <a:ext cx="6788943" cy="4525962"/>
          </a:xfrm>
        </p:spPr>
      </p:pic>
      <p:pic>
        <p:nvPicPr>
          <p:cNvPr id="5" name="Пархоменко Андрей - Георгиевская лента (А. Пархоменко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77730" y="5805264"/>
            <a:ext cx="465584" cy="46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29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3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76672"/>
            <a:ext cx="8107801" cy="5675461"/>
          </a:xfrm>
        </p:spPr>
      </p:pic>
    </p:spTree>
    <p:extLst>
      <p:ext uri="{BB962C8B-B14F-4D97-AF65-F5344CB8AC3E}">
        <p14:creationId xmlns:p14="http://schemas.microsoft.com/office/powerpoint/2010/main" val="2685754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9" y="548680"/>
            <a:ext cx="9038627" cy="5027736"/>
          </a:xfrm>
        </p:spPr>
      </p:pic>
    </p:spTree>
    <p:extLst>
      <p:ext uri="{BB962C8B-B14F-4D97-AF65-F5344CB8AC3E}">
        <p14:creationId xmlns:p14="http://schemas.microsoft.com/office/powerpoint/2010/main" val="32321853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87" y="1052736"/>
            <a:ext cx="6127121" cy="4595341"/>
          </a:xfrm>
        </p:spPr>
      </p:pic>
      <p:sp>
        <p:nvSpPr>
          <p:cNvPr id="5" name="Прямоугольник 4"/>
          <p:cNvSpPr/>
          <p:nvPr/>
        </p:nvSpPr>
        <p:spPr>
          <a:xfrm>
            <a:off x="6554788" y="-2280448"/>
            <a:ext cx="2286000" cy="2923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300" cap="all" dirty="0" smtClean="0">
                <a:solidFill>
                  <a:srgbClr val="4E3B30"/>
                </a:solidFill>
                <a:latin typeface="Franklin Gothic Medium"/>
                <a:ea typeface="+mj-ea"/>
                <a:cs typeface="+mj-cs"/>
              </a:rPr>
              <a:t>!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444208" y="404664"/>
            <a:ext cx="2286000" cy="618630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100" b="1" cap="all" dirty="0">
                <a:solidFill>
                  <a:srgbClr val="4E3B30"/>
                </a:solidFill>
                <a:latin typeface="Franklin Gothic Medium"/>
              </a:rPr>
              <a:t>Василий Лебедев-Кумач</a:t>
            </a:r>
            <a:br>
              <a:rPr lang="ru-RU" sz="1100" b="1" cap="all" dirty="0">
                <a:solidFill>
                  <a:srgbClr val="4E3B30"/>
                </a:solidFill>
                <a:latin typeface="Franklin Gothic Medium"/>
              </a:rPr>
            </a:br>
            <a:r>
              <a:rPr lang="ru-RU" sz="1100" b="1" cap="all" dirty="0">
                <a:solidFill>
                  <a:srgbClr val="4E3B30"/>
                </a:solidFill>
                <a:latin typeface="Franklin Gothic Medium"/>
              </a:rPr>
              <a:t>Священная война</a:t>
            </a:r>
            <a:br>
              <a:rPr lang="ru-RU" sz="1100" b="1" cap="all" dirty="0">
                <a:solidFill>
                  <a:srgbClr val="4E3B30"/>
                </a:solidFill>
                <a:latin typeface="Franklin Gothic Medium"/>
              </a:rPr>
            </a:br>
            <a:r>
              <a:rPr lang="ru-RU" sz="1100" cap="all" dirty="0">
                <a:solidFill>
                  <a:srgbClr val="4E3B30"/>
                </a:solidFill>
                <a:latin typeface="Franklin Gothic Medium"/>
              </a:rPr>
              <a:t>Вставай, страна огромная,</a:t>
            </a:r>
            <a:br>
              <a:rPr lang="ru-RU" sz="1100" cap="all" dirty="0">
                <a:solidFill>
                  <a:srgbClr val="4E3B30"/>
                </a:solidFill>
                <a:latin typeface="Franklin Gothic Medium"/>
              </a:rPr>
            </a:br>
            <a:r>
              <a:rPr lang="ru-RU" sz="1100" cap="all" dirty="0">
                <a:solidFill>
                  <a:srgbClr val="4E3B30"/>
                </a:solidFill>
                <a:latin typeface="Franklin Gothic Medium"/>
              </a:rPr>
              <a:t>Вставай на смертный бой</a:t>
            </a:r>
            <a:br>
              <a:rPr lang="ru-RU" sz="1100" cap="all" dirty="0">
                <a:solidFill>
                  <a:srgbClr val="4E3B30"/>
                </a:solidFill>
                <a:latin typeface="Franklin Gothic Medium"/>
              </a:rPr>
            </a:br>
            <a:r>
              <a:rPr lang="ru-RU" sz="1100" cap="all" dirty="0">
                <a:solidFill>
                  <a:srgbClr val="4E3B30"/>
                </a:solidFill>
                <a:latin typeface="Franklin Gothic Medium"/>
              </a:rPr>
              <a:t>С фашистской силой темною,</a:t>
            </a:r>
            <a:br>
              <a:rPr lang="ru-RU" sz="1100" cap="all" dirty="0">
                <a:solidFill>
                  <a:srgbClr val="4E3B30"/>
                </a:solidFill>
                <a:latin typeface="Franklin Gothic Medium"/>
              </a:rPr>
            </a:br>
            <a:r>
              <a:rPr lang="ru-RU" sz="1100" cap="all" dirty="0">
                <a:solidFill>
                  <a:srgbClr val="4E3B30"/>
                </a:solidFill>
                <a:latin typeface="Franklin Gothic Medium"/>
              </a:rPr>
              <a:t>С проклятою ордой!</a:t>
            </a:r>
            <a:br>
              <a:rPr lang="ru-RU" sz="1100" cap="all" dirty="0">
                <a:solidFill>
                  <a:srgbClr val="4E3B30"/>
                </a:solidFill>
                <a:latin typeface="Franklin Gothic Medium"/>
              </a:rPr>
            </a:br>
            <a:r>
              <a:rPr lang="ru-RU" sz="1100" cap="all" dirty="0">
                <a:solidFill>
                  <a:srgbClr val="4E3B30"/>
                </a:solidFill>
                <a:latin typeface="Franklin Gothic Medium"/>
              </a:rPr>
              <a:t>Пусть ярость благородная</a:t>
            </a:r>
            <a:br>
              <a:rPr lang="ru-RU" sz="1100" cap="all" dirty="0">
                <a:solidFill>
                  <a:srgbClr val="4E3B30"/>
                </a:solidFill>
                <a:latin typeface="Franklin Gothic Medium"/>
              </a:rPr>
            </a:br>
            <a:r>
              <a:rPr lang="ru-RU" sz="1100" cap="all" dirty="0">
                <a:solidFill>
                  <a:srgbClr val="4E3B30"/>
                </a:solidFill>
                <a:latin typeface="Franklin Gothic Medium"/>
              </a:rPr>
              <a:t>Вскипает, как волна, —</a:t>
            </a:r>
            <a:br>
              <a:rPr lang="ru-RU" sz="1100" cap="all" dirty="0">
                <a:solidFill>
                  <a:srgbClr val="4E3B30"/>
                </a:solidFill>
                <a:latin typeface="Franklin Gothic Medium"/>
              </a:rPr>
            </a:br>
            <a:r>
              <a:rPr lang="ru-RU" sz="1100" cap="all" dirty="0">
                <a:solidFill>
                  <a:srgbClr val="4E3B30"/>
                </a:solidFill>
                <a:latin typeface="Franklin Gothic Medium"/>
              </a:rPr>
              <a:t>Идет война народная,</a:t>
            </a:r>
            <a:br>
              <a:rPr lang="ru-RU" sz="1100" cap="all" dirty="0">
                <a:solidFill>
                  <a:srgbClr val="4E3B30"/>
                </a:solidFill>
                <a:latin typeface="Franklin Gothic Medium"/>
              </a:rPr>
            </a:br>
            <a:r>
              <a:rPr lang="ru-RU" sz="1100" cap="all" dirty="0">
                <a:solidFill>
                  <a:srgbClr val="4E3B30"/>
                </a:solidFill>
                <a:latin typeface="Franklin Gothic Medium"/>
              </a:rPr>
              <a:t>Священная война!</a:t>
            </a:r>
            <a:br>
              <a:rPr lang="ru-RU" sz="1100" cap="all" dirty="0">
                <a:solidFill>
                  <a:srgbClr val="4E3B30"/>
                </a:solidFill>
                <a:latin typeface="Franklin Gothic Medium"/>
              </a:rPr>
            </a:br>
            <a:r>
              <a:rPr lang="ru-RU" sz="1100" cap="all" dirty="0">
                <a:solidFill>
                  <a:srgbClr val="4E3B30"/>
                </a:solidFill>
                <a:latin typeface="Franklin Gothic Medium"/>
              </a:rPr>
              <a:t>Как два различных полюса,</a:t>
            </a:r>
            <a:br>
              <a:rPr lang="ru-RU" sz="1100" cap="all" dirty="0">
                <a:solidFill>
                  <a:srgbClr val="4E3B30"/>
                </a:solidFill>
                <a:latin typeface="Franklin Gothic Medium"/>
              </a:rPr>
            </a:br>
            <a:r>
              <a:rPr lang="ru-RU" sz="1100" cap="all" dirty="0">
                <a:solidFill>
                  <a:srgbClr val="4E3B30"/>
                </a:solidFill>
                <a:latin typeface="Franklin Gothic Medium"/>
              </a:rPr>
              <a:t>Во всем враждебны мы:</a:t>
            </a:r>
            <a:br>
              <a:rPr lang="ru-RU" sz="1100" cap="all" dirty="0">
                <a:solidFill>
                  <a:srgbClr val="4E3B30"/>
                </a:solidFill>
                <a:latin typeface="Franklin Gothic Medium"/>
              </a:rPr>
            </a:br>
            <a:r>
              <a:rPr lang="ru-RU" sz="1100" cap="all" dirty="0">
                <a:solidFill>
                  <a:srgbClr val="4E3B30"/>
                </a:solidFill>
                <a:latin typeface="Franklin Gothic Medium"/>
              </a:rPr>
              <a:t>За свет и мир мы боремся,</a:t>
            </a:r>
            <a:br>
              <a:rPr lang="ru-RU" sz="1100" cap="all" dirty="0">
                <a:solidFill>
                  <a:srgbClr val="4E3B30"/>
                </a:solidFill>
                <a:latin typeface="Franklin Gothic Medium"/>
              </a:rPr>
            </a:br>
            <a:r>
              <a:rPr lang="ru-RU" sz="1100" cap="all" dirty="0">
                <a:solidFill>
                  <a:srgbClr val="4E3B30"/>
                </a:solidFill>
                <a:latin typeface="Franklin Gothic Medium"/>
              </a:rPr>
              <a:t>Они — за царство тьмы.</a:t>
            </a:r>
            <a:br>
              <a:rPr lang="ru-RU" sz="1100" cap="all" dirty="0">
                <a:solidFill>
                  <a:srgbClr val="4E3B30"/>
                </a:solidFill>
                <a:latin typeface="Franklin Gothic Medium"/>
              </a:rPr>
            </a:br>
            <a:r>
              <a:rPr lang="ru-RU" sz="1100" cap="all" dirty="0">
                <a:solidFill>
                  <a:srgbClr val="4E3B30"/>
                </a:solidFill>
                <a:latin typeface="Franklin Gothic Medium"/>
              </a:rPr>
              <a:t>Дадим отпор душителям</a:t>
            </a:r>
            <a:br>
              <a:rPr lang="ru-RU" sz="1100" cap="all" dirty="0">
                <a:solidFill>
                  <a:srgbClr val="4E3B30"/>
                </a:solidFill>
                <a:latin typeface="Franklin Gothic Medium"/>
              </a:rPr>
            </a:br>
            <a:r>
              <a:rPr lang="ru-RU" sz="1100" cap="all" dirty="0">
                <a:solidFill>
                  <a:srgbClr val="4E3B30"/>
                </a:solidFill>
                <a:latin typeface="Franklin Gothic Medium"/>
              </a:rPr>
              <a:t>Всех пламенных идей,</a:t>
            </a:r>
            <a:br>
              <a:rPr lang="ru-RU" sz="1100" cap="all" dirty="0">
                <a:solidFill>
                  <a:srgbClr val="4E3B30"/>
                </a:solidFill>
                <a:latin typeface="Franklin Gothic Medium"/>
              </a:rPr>
            </a:br>
            <a:r>
              <a:rPr lang="ru-RU" sz="1100" cap="all" dirty="0">
                <a:solidFill>
                  <a:srgbClr val="4E3B30"/>
                </a:solidFill>
                <a:latin typeface="Franklin Gothic Medium"/>
              </a:rPr>
              <a:t>Насильникам, грабителям,</a:t>
            </a:r>
            <a:br>
              <a:rPr lang="ru-RU" sz="1100" cap="all" dirty="0">
                <a:solidFill>
                  <a:srgbClr val="4E3B30"/>
                </a:solidFill>
                <a:latin typeface="Franklin Gothic Medium"/>
              </a:rPr>
            </a:br>
            <a:r>
              <a:rPr lang="ru-RU" sz="1100" cap="all" dirty="0">
                <a:solidFill>
                  <a:srgbClr val="4E3B30"/>
                </a:solidFill>
                <a:latin typeface="Franklin Gothic Medium"/>
              </a:rPr>
              <a:t>Мучителям людей!</a:t>
            </a:r>
            <a:br>
              <a:rPr lang="ru-RU" sz="1100" cap="all" dirty="0">
                <a:solidFill>
                  <a:srgbClr val="4E3B30"/>
                </a:solidFill>
                <a:latin typeface="Franklin Gothic Medium"/>
              </a:rPr>
            </a:br>
            <a:r>
              <a:rPr lang="ru-RU" sz="1100" cap="all" dirty="0">
                <a:solidFill>
                  <a:srgbClr val="4E3B30"/>
                </a:solidFill>
                <a:latin typeface="Franklin Gothic Medium"/>
              </a:rPr>
              <a:t>Не смеют крылья черные</a:t>
            </a:r>
            <a:br>
              <a:rPr lang="ru-RU" sz="1100" cap="all" dirty="0">
                <a:solidFill>
                  <a:srgbClr val="4E3B30"/>
                </a:solidFill>
                <a:latin typeface="Franklin Gothic Medium"/>
              </a:rPr>
            </a:br>
            <a:r>
              <a:rPr lang="ru-RU" sz="1100" cap="all" dirty="0">
                <a:solidFill>
                  <a:srgbClr val="4E3B30"/>
                </a:solidFill>
                <a:latin typeface="Franklin Gothic Medium"/>
              </a:rPr>
              <a:t>Над Родиной летать,</a:t>
            </a:r>
            <a:br>
              <a:rPr lang="ru-RU" sz="1100" cap="all" dirty="0">
                <a:solidFill>
                  <a:srgbClr val="4E3B30"/>
                </a:solidFill>
                <a:latin typeface="Franklin Gothic Medium"/>
              </a:rPr>
            </a:br>
            <a:r>
              <a:rPr lang="ru-RU" sz="1100" cap="all" dirty="0">
                <a:solidFill>
                  <a:srgbClr val="4E3B30"/>
                </a:solidFill>
                <a:latin typeface="Franklin Gothic Medium"/>
              </a:rPr>
              <a:t>Поля ее просторные</a:t>
            </a:r>
            <a:br>
              <a:rPr lang="ru-RU" sz="1100" cap="all" dirty="0">
                <a:solidFill>
                  <a:srgbClr val="4E3B30"/>
                </a:solidFill>
                <a:latin typeface="Franklin Gothic Medium"/>
              </a:rPr>
            </a:br>
            <a:r>
              <a:rPr lang="ru-RU" sz="1100" cap="all" dirty="0">
                <a:solidFill>
                  <a:srgbClr val="4E3B30"/>
                </a:solidFill>
                <a:latin typeface="Franklin Gothic Medium"/>
              </a:rPr>
              <a:t>Не смеет враг топтать!</a:t>
            </a:r>
            <a:br>
              <a:rPr lang="ru-RU" sz="1100" cap="all" dirty="0">
                <a:solidFill>
                  <a:srgbClr val="4E3B30"/>
                </a:solidFill>
                <a:latin typeface="Franklin Gothic Medium"/>
              </a:rPr>
            </a:br>
            <a:r>
              <a:rPr lang="ru-RU" sz="1100" cap="all" dirty="0">
                <a:solidFill>
                  <a:srgbClr val="4E3B30"/>
                </a:solidFill>
                <a:latin typeface="Franklin Gothic Medium"/>
              </a:rPr>
              <a:t>Гнилой фашистской нечисти</a:t>
            </a:r>
            <a:br>
              <a:rPr lang="ru-RU" sz="1100" cap="all" dirty="0">
                <a:solidFill>
                  <a:srgbClr val="4E3B30"/>
                </a:solidFill>
                <a:latin typeface="Franklin Gothic Medium"/>
              </a:rPr>
            </a:br>
            <a:r>
              <a:rPr lang="ru-RU" sz="1100" cap="all" dirty="0">
                <a:solidFill>
                  <a:srgbClr val="4E3B30"/>
                </a:solidFill>
                <a:latin typeface="Franklin Gothic Medium"/>
              </a:rPr>
              <a:t>Загоним пулю в лоб,</a:t>
            </a:r>
            <a:br>
              <a:rPr lang="ru-RU" sz="1100" cap="all" dirty="0">
                <a:solidFill>
                  <a:srgbClr val="4E3B30"/>
                </a:solidFill>
                <a:latin typeface="Franklin Gothic Medium"/>
              </a:rPr>
            </a:br>
            <a:r>
              <a:rPr lang="ru-RU" sz="1100" cap="all" dirty="0" err="1">
                <a:solidFill>
                  <a:srgbClr val="4E3B30"/>
                </a:solidFill>
                <a:latin typeface="Franklin Gothic Medium"/>
              </a:rPr>
              <a:t>Отребью</a:t>
            </a:r>
            <a:r>
              <a:rPr lang="ru-RU" sz="1100" cap="all" dirty="0">
                <a:solidFill>
                  <a:srgbClr val="4E3B30"/>
                </a:solidFill>
                <a:latin typeface="Franklin Gothic Medium"/>
              </a:rPr>
              <a:t> человечества</a:t>
            </a:r>
            <a:br>
              <a:rPr lang="ru-RU" sz="1100" cap="all" dirty="0">
                <a:solidFill>
                  <a:srgbClr val="4E3B30"/>
                </a:solidFill>
                <a:latin typeface="Franklin Gothic Medium"/>
              </a:rPr>
            </a:br>
            <a:r>
              <a:rPr lang="ru-RU" sz="1100" cap="all" dirty="0">
                <a:solidFill>
                  <a:srgbClr val="4E3B30"/>
                </a:solidFill>
                <a:latin typeface="Franklin Gothic Medium"/>
              </a:rPr>
              <a:t>Сколотим крепкий гроб!</a:t>
            </a:r>
            <a:br>
              <a:rPr lang="ru-RU" sz="1100" cap="all" dirty="0">
                <a:solidFill>
                  <a:srgbClr val="4E3B30"/>
                </a:solidFill>
                <a:latin typeface="Franklin Gothic Medium"/>
              </a:rPr>
            </a:br>
            <a:r>
              <a:rPr lang="ru-RU" sz="1100" cap="all" dirty="0">
                <a:solidFill>
                  <a:srgbClr val="4E3B30"/>
                </a:solidFill>
                <a:latin typeface="Franklin Gothic Medium"/>
              </a:rPr>
              <a:t>Встает страна огромная,</a:t>
            </a:r>
            <a:br>
              <a:rPr lang="ru-RU" sz="1100" cap="all" dirty="0">
                <a:solidFill>
                  <a:srgbClr val="4E3B30"/>
                </a:solidFill>
                <a:latin typeface="Franklin Gothic Medium"/>
              </a:rPr>
            </a:br>
            <a:r>
              <a:rPr lang="ru-RU" sz="1100" cap="all" dirty="0">
                <a:solidFill>
                  <a:srgbClr val="4E3B30"/>
                </a:solidFill>
                <a:latin typeface="Franklin Gothic Medium"/>
              </a:rPr>
              <a:t>Встает на смертный бой</a:t>
            </a:r>
            <a:br>
              <a:rPr lang="ru-RU" sz="1100" cap="all" dirty="0">
                <a:solidFill>
                  <a:srgbClr val="4E3B30"/>
                </a:solidFill>
                <a:latin typeface="Franklin Gothic Medium"/>
              </a:rPr>
            </a:br>
            <a:r>
              <a:rPr lang="ru-RU" sz="1100" cap="all" dirty="0">
                <a:solidFill>
                  <a:srgbClr val="4E3B30"/>
                </a:solidFill>
                <a:latin typeface="Franklin Gothic Medium"/>
              </a:rPr>
              <a:t>С фашистской силой темною,</a:t>
            </a:r>
            <a:br>
              <a:rPr lang="ru-RU" sz="1100" cap="all" dirty="0">
                <a:solidFill>
                  <a:srgbClr val="4E3B30"/>
                </a:solidFill>
                <a:latin typeface="Franklin Gothic Medium"/>
              </a:rPr>
            </a:br>
            <a:r>
              <a:rPr lang="ru-RU" sz="1100" cap="all" dirty="0">
                <a:solidFill>
                  <a:srgbClr val="4E3B30"/>
                </a:solidFill>
                <a:latin typeface="Franklin Gothic Medium"/>
              </a:rPr>
              <a:t>С проклятою ордой.</a:t>
            </a:r>
            <a:br>
              <a:rPr lang="ru-RU" sz="1100" cap="all" dirty="0">
                <a:solidFill>
                  <a:srgbClr val="4E3B30"/>
                </a:solidFill>
                <a:latin typeface="Franklin Gothic Medium"/>
              </a:rPr>
            </a:br>
            <a:r>
              <a:rPr lang="ru-RU" sz="1100" cap="all" dirty="0">
                <a:solidFill>
                  <a:srgbClr val="4E3B30"/>
                </a:solidFill>
                <a:latin typeface="Franklin Gothic Medium"/>
              </a:rPr>
              <a:t>Пусть ярость благородная</a:t>
            </a:r>
            <a:br>
              <a:rPr lang="ru-RU" sz="1100" cap="all" dirty="0">
                <a:solidFill>
                  <a:srgbClr val="4E3B30"/>
                </a:solidFill>
                <a:latin typeface="Franklin Gothic Medium"/>
              </a:rPr>
            </a:br>
            <a:r>
              <a:rPr lang="ru-RU" sz="1100" cap="all" dirty="0">
                <a:solidFill>
                  <a:srgbClr val="4E3B30"/>
                </a:solidFill>
                <a:latin typeface="Franklin Gothic Medium"/>
              </a:rPr>
              <a:t>Вскипает, как волна, —</a:t>
            </a:r>
            <a:br>
              <a:rPr lang="ru-RU" sz="1100" cap="all" dirty="0">
                <a:solidFill>
                  <a:srgbClr val="4E3B30"/>
                </a:solidFill>
                <a:latin typeface="Franklin Gothic Medium"/>
              </a:rPr>
            </a:br>
            <a:r>
              <a:rPr lang="ru-RU" sz="1100" cap="all" dirty="0">
                <a:solidFill>
                  <a:srgbClr val="4E3B30"/>
                </a:solidFill>
                <a:latin typeface="Franklin Gothic Medium"/>
              </a:rPr>
              <a:t>Идет война народная,</a:t>
            </a:r>
            <a:br>
              <a:rPr lang="ru-RU" sz="1100" cap="all" dirty="0">
                <a:solidFill>
                  <a:srgbClr val="4E3B30"/>
                </a:solidFill>
                <a:latin typeface="Franklin Gothic Medium"/>
              </a:rPr>
            </a:br>
            <a:r>
              <a:rPr lang="ru-RU" sz="1100" cap="all" dirty="0">
                <a:solidFill>
                  <a:srgbClr val="4E3B30"/>
                </a:solidFill>
                <a:latin typeface="Franklin Gothic Medium"/>
              </a:rPr>
              <a:t>Священная война</a:t>
            </a:r>
            <a:endParaRPr lang="ru-RU" dirty="0"/>
          </a:p>
        </p:txBody>
      </p:sp>
      <p:pic>
        <p:nvPicPr>
          <p:cNvPr id="7" name="Gimn_Velikojj_Otechestvennojj_vojjny_-_VSTAVAJJ_STRANA_OGROMNAYA_725481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51720" y="586145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750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2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76672"/>
            <a:ext cx="7855313" cy="5891485"/>
          </a:xfrm>
        </p:spPr>
      </p:pic>
    </p:spTree>
    <p:extLst>
      <p:ext uri="{BB962C8B-B14F-4D97-AF65-F5344CB8AC3E}">
        <p14:creationId xmlns:p14="http://schemas.microsoft.com/office/powerpoint/2010/main" val="2384152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548680"/>
            <a:ext cx="7377564" cy="5531445"/>
          </a:xfrm>
        </p:spPr>
      </p:pic>
    </p:spTree>
    <p:extLst>
      <p:ext uri="{BB962C8B-B14F-4D97-AF65-F5344CB8AC3E}">
        <p14:creationId xmlns:p14="http://schemas.microsoft.com/office/powerpoint/2010/main" val="36394314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76672"/>
            <a:ext cx="7807308" cy="5855481"/>
          </a:xfrm>
        </p:spPr>
      </p:pic>
    </p:spTree>
    <p:extLst>
      <p:ext uri="{BB962C8B-B14F-4D97-AF65-F5344CB8AC3E}">
        <p14:creationId xmlns:p14="http://schemas.microsoft.com/office/powerpoint/2010/main" val="4125878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76672"/>
            <a:ext cx="7693636" cy="5770227"/>
          </a:xfrm>
        </p:spPr>
      </p:pic>
    </p:spTree>
    <p:extLst>
      <p:ext uri="{BB962C8B-B14F-4D97-AF65-F5344CB8AC3E}">
        <p14:creationId xmlns:p14="http://schemas.microsoft.com/office/powerpoint/2010/main" val="18581210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4664"/>
            <a:ext cx="8256406" cy="6179517"/>
          </a:xfrm>
        </p:spPr>
      </p:pic>
    </p:spTree>
    <p:extLst>
      <p:ext uri="{BB962C8B-B14F-4D97-AF65-F5344CB8AC3E}">
        <p14:creationId xmlns:p14="http://schemas.microsoft.com/office/powerpoint/2010/main" val="407141246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123</TotalTime>
  <Words>31</Words>
  <Application>Microsoft Office PowerPoint</Application>
  <PresentationFormat>Экран (4:3)</PresentationFormat>
  <Paragraphs>6</Paragraphs>
  <Slides>12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Трек</vt:lpstr>
      <vt:lpstr>Литературный вечер, посвященный поэзии Великой Отечественной войны «Война - печальней нету слова» 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Литературный вечер, посвященный поэзии Великой Отечественной войны «Война - печальней нету слова»</dc:title>
  <dc:creator>Admin</dc:creator>
  <cp:lastModifiedBy>Admin</cp:lastModifiedBy>
  <cp:revision>10</cp:revision>
  <dcterms:created xsi:type="dcterms:W3CDTF">2022-10-17T12:54:59Z</dcterms:created>
  <dcterms:modified xsi:type="dcterms:W3CDTF">2022-10-17T15:02:34Z</dcterms:modified>
</cp:coreProperties>
</file>